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25"/>
  </p:notesMasterIdLst>
  <p:sldIdLst>
    <p:sldId id="257" r:id="rId2"/>
    <p:sldId id="258" r:id="rId3"/>
    <p:sldId id="259" r:id="rId4"/>
    <p:sldId id="260" r:id="rId5"/>
    <p:sldId id="261" r:id="rId6"/>
    <p:sldId id="289" r:id="rId7"/>
    <p:sldId id="327" r:id="rId8"/>
    <p:sldId id="317" r:id="rId9"/>
    <p:sldId id="283" r:id="rId10"/>
    <p:sldId id="324" r:id="rId11"/>
    <p:sldId id="325" r:id="rId12"/>
    <p:sldId id="330" r:id="rId13"/>
    <p:sldId id="262" r:id="rId14"/>
    <p:sldId id="265" r:id="rId15"/>
    <p:sldId id="267" r:id="rId16"/>
    <p:sldId id="270" r:id="rId17"/>
    <p:sldId id="269" r:id="rId18"/>
    <p:sldId id="273" r:id="rId19"/>
    <p:sldId id="318" r:id="rId20"/>
    <p:sldId id="263" r:id="rId21"/>
    <p:sldId id="264" r:id="rId22"/>
    <p:sldId id="290" r:id="rId23"/>
    <p:sldId id="315" r:id="rId24"/>
  </p:sldIdLst>
  <p:sldSz cx="12192000" cy="6858000"/>
  <p:notesSz cx="6858000" cy="9144000"/>
  <p:custDataLst>
    <p:tags r:id="rId26"/>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7" roundtripDataSignature="AMtx7mjTE/dJQ6VrfgWcbKo9iE4w/+Lay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0CA3C3C-BE28-469B-B6F8-B77E06889444}">
  <a:tblStyle styleId="{60CA3C3C-BE28-469B-B6F8-B77E06889444}"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878" autoAdjust="0"/>
    <p:restoredTop sz="94660"/>
  </p:normalViewPr>
  <p:slideViewPr>
    <p:cSldViewPr snapToGrid="0">
      <p:cViewPr varScale="1">
        <p:scale>
          <a:sx n="100" d="100"/>
          <a:sy n="100" d="100"/>
        </p:scale>
        <p:origin x="114" y="1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7" Type="http://customschemas.google.com/relationships/presentationmetadata" Target="meta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1" name="Google Shape;40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1" name="Google Shape;41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8" name="Google Shape;41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61663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4" name="Google Shape;424;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5" name="Google Shape;425;p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6" name="Google Shape;436;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7" name="Google Shape;437;p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5</a:t>
            </a:fld>
            <a:endParaRPr/>
          </a:p>
        </p:txBody>
      </p:sp>
    </p:spTree>
    <p:extLst>
      <p:ext uri="{BB962C8B-B14F-4D97-AF65-F5344CB8AC3E}">
        <p14:creationId xmlns:p14="http://schemas.microsoft.com/office/powerpoint/2010/main" val="12819607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8" name="Google Shape;41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814266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Google Shape;776;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7" name="Google Shape;777;p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8" name="Google Shape;778;p2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9</a:t>
            </a:fld>
            <a:endParaRPr/>
          </a:p>
        </p:txBody>
      </p:sp>
    </p:spTree>
    <p:extLst>
      <p:ext uri="{BB962C8B-B14F-4D97-AF65-F5344CB8AC3E}">
        <p14:creationId xmlns:p14="http://schemas.microsoft.com/office/powerpoint/2010/main" val="30641628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2"/>
        <p:cNvGrpSpPr/>
        <p:nvPr/>
      </p:nvGrpSpPr>
      <p:grpSpPr>
        <a:xfrm>
          <a:off x="0" y="0"/>
          <a:ext cx="0" cy="0"/>
          <a:chOff x="0" y="0"/>
          <a:chExt cx="0" cy="0"/>
        </a:xfrm>
      </p:grpSpPr>
      <p:sp>
        <p:nvSpPr>
          <p:cNvPr id="813" name="Google Shape;813;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4" name="Google Shape;814;p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5" name="Google Shape;815;p2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12</a:t>
            </a:fld>
            <a:endParaRPr/>
          </a:p>
        </p:txBody>
      </p:sp>
    </p:spTree>
    <p:extLst>
      <p:ext uri="{BB962C8B-B14F-4D97-AF65-F5344CB8AC3E}">
        <p14:creationId xmlns:p14="http://schemas.microsoft.com/office/powerpoint/2010/main" val="39402987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5" name="Google Shape;445;p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6" name="Google Shape;446;p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13</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1" name="Google Shape;521;p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2" name="Google Shape;522;p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14</a:t>
            </a:fld>
            <a:endParaRPr/>
          </a:p>
        </p:txBody>
      </p:sp>
    </p:spTree>
    <p:extLst>
      <p:ext uri="{BB962C8B-B14F-4D97-AF65-F5344CB8AC3E}">
        <p14:creationId xmlns:p14="http://schemas.microsoft.com/office/powerpoint/2010/main" val="10021613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4" name="Google Shape;544;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5" name="Google Shape;545;p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15</a:t>
            </a:fld>
            <a:endParaRPr/>
          </a:p>
        </p:txBody>
      </p:sp>
    </p:spTree>
    <p:extLst>
      <p:ext uri="{BB962C8B-B14F-4D97-AF65-F5344CB8AC3E}">
        <p14:creationId xmlns:p14="http://schemas.microsoft.com/office/powerpoint/2010/main" val="14479855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3" name="Google Shape;573;p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4" name="Google Shape;574;p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16</a:t>
            </a:fld>
            <a:endParaRPr/>
          </a:p>
        </p:txBody>
      </p:sp>
    </p:spTree>
    <p:extLst>
      <p:ext uri="{BB962C8B-B14F-4D97-AF65-F5344CB8AC3E}">
        <p14:creationId xmlns:p14="http://schemas.microsoft.com/office/powerpoint/2010/main" val="39625363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2" name="Google Shape;562;p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3" name="Google Shape;563;p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17</a:t>
            </a:fld>
            <a:endParaRPr/>
          </a:p>
        </p:txBody>
      </p:sp>
    </p:spTree>
    <p:extLst>
      <p:ext uri="{BB962C8B-B14F-4D97-AF65-F5344CB8AC3E}">
        <p14:creationId xmlns:p14="http://schemas.microsoft.com/office/powerpoint/2010/main" val="18615706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6" name="Google Shape;606;p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607" name="Google Shape;607;p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18</a:t>
            </a:fld>
            <a:endParaRPr/>
          </a:p>
        </p:txBody>
      </p:sp>
    </p:spTree>
    <p:extLst>
      <p:ext uri="{BB962C8B-B14F-4D97-AF65-F5344CB8AC3E}">
        <p14:creationId xmlns:p14="http://schemas.microsoft.com/office/powerpoint/2010/main" val="40396349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8" name="Google Shape;41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149143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7" name="Google Shape;457;p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8" name="Google Shape;458;p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20</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1" name="Google Shape;511;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2" name="Google Shape;512;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21</a:t>
            </a:fld>
            <a:endParaRPr/>
          </a:p>
        </p:txBody>
      </p:sp>
    </p:spTree>
    <p:extLst>
      <p:ext uri="{BB962C8B-B14F-4D97-AF65-F5344CB8AC3E}">
        <p14:creationId xmlns:p14="http://schemas.microsoft.com/office/powerpoint/2010/main" val="8634824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2"/>
        <p:cNvGrpSpPr/>
        <p:nvPr/>
      </p:nvGrpSpPr>
      <p:grpSpPr>
        <a:xfrm>
          <a:off x="0" y="0"/>
          <a:ext cx="0" cy="0"/>
          <a:chOff x="0" y="0"/>
          <a:chExt cx="0" cy="0"/>
        </a:xfrm>
      </p:grpSpPr>
      <p:sp>
        <p:nvSpPr>
          <p:cNvPr id="833" name="Google Shape;833;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4" name="Google Shape;834;p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5" name="Google Shape;835;p3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23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Lines 3">
  <p:cSld name="Title Slide Lines 3">
    <p:bg>
      <p:bgPr>
        <a:solidFill>
          <a:srgbClr val="D04A02"/>
        </a:solidFill>
        <a:effectLst/>
      </p:bgPr>
    </p:bg>
    <p:spTree>
      <p:nvGrpSpPr>
        <p:cNvPr id="1" name="Shape 16"/>
        <p:cNvGrpSpPr/>
        <p:nvPr/>
      </p:nvGrpSpPr>
      <p:grpSpPr>
        <a:xfrm>
          <a:off x="0" y="0"/>
          <a:ext cx="0" cy="0"/>
          <a:chOff x="0" y="0"/>
          <a:chExt cx="0" cy="0"/>
        </a:xfrm>
      </p:grpSpPr>
      <p:sp>
        <p:nvSpPr>
          <p:cNvPr id="17" name="Google Shape;17;p32"/>
          <p:cNvSpPr/>
          <p:nvPr/>
        </p:nvSpPr>
        <p:spPr>
          <a:xfrm>
            <a:off x="9448800" y="0"/>
            <a:ext cx="2743200" cy="6858000"/>
          </a:xfrm>
          <a:prstGeom prst="rect">
            <a:avLst/>
          </a:prstGeom>
          <a:solidFill>
            <a:srgbClr val="DEDED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grpSp>
        <p:nvGrpSpPr>
          <p:cNvPr id="18" name="Google Shape;18;p32"/>
          <p:cNvGrpSpPr/>
          <p:nvPr/>
        </p:nvGrpSpPr>
        <p:grpSpPr>
          <a:xfrm>
            <a:off x="0" y="0"/>
            <a:ext cx="12192000" cy="6858000"/>
            <a:chOff x="0" y="0"/>
            <a:chExt cx="12192000" cy="6858000"/>
          </a:xfrm>
        </p:grpSpPr>
        <p:sp>
          <p:nvSpPr>
            <p:cNvPr id="19" name="Google Shape;19;p32"/>
            <p:cNvSpPr/>
            <p:nvPr/>
          </p:nvSpPr>
          <p:spPr>
            <a:xfrm>
              <a:off x="0" y="0"/>
              <a:ext cx="12192000" cy="6858000"/>
            </a:xfrm>
            <a:custGeom>
              <a:avLst/>
              <a:gdLst/>
              <a:ahLst/>
              <a:cxnLst/>
              <a:rect l="l" t="t" r="r" b="b"/>
              <a:pathLst>
                <a:path w="12192000" h="6858000" extrusionOk="0">
                  <a:moveTo>
                    <a:pt x="9144000" y="0"/>
                  </a:moveTo>
                  <a:lnTo>
                    <a:pt x="9450000" y="0"/>
                  </a:lnTo>
                  <a:lnTo>
                    <a:pt x="9450000" y="1022986"/>
                  </a:lnTo>
                  <a:lnTo>
                    <a:pt x="12192000" y="1022986"/>
                  </a:lnTo>
                  <a:lnTo>
                    <a:pt x="12192000" y="1328986"/>
                  </a:lnTo>
                  <a:lnTo>
                    <a:pt x="9450000" y="1328986"/>
                  </a:lnTo>
                  <a:lnTo>
                    <a:pt x="9450000" y="4394836"/>
                  </a:lnTo>
                  <a:lnTo>
                    <a:pt x="12192000" y="4394836"/>
                  </a:lnTo>
                  <a:lnTo>
                    <a:pt x="12192000" y="4700836"/>
                  </a:lnTo>
                  <a:lnTo>
                    <a:pt x="9450000" y="4700836"/>
                  </a:lnTo>
                  <a:lnTo>
                    <a:pt x="9450000" y="6858000"/>
                  </a:lnTo>
                  <a:lnTo>
                    <a:pt x="9144000" y="6858000"/>
                  </a:lnTo>
                  <a:lnTo>
                    <a:pt x="9144000" y="4700836"/>
                  </a:lnTo>
                  <a:lnTo>
                    <a:pt x="0" y="4700836"/>
                  </a:lnTo>
                  <a:lnTo>
                    <a:pt x="0" y="4394836"/>
                  </a:lnTo>
                  <a:lnTo>
                    <a:pt x="9144000" y="4394836"/>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0" name="Google Shape;20;p32"/>
            <p:cNvPicPr preferRelativeResize="0"/>
            <p:nvPr/>
          </p:nvPicPr>
          <p:blipFill rotWithShape="1">
            <a:blip r:embed="rId2">
              <a:alphaModFix/>
            </a:blip>
            <a:srcRect/>
            <a:stretch/>
          </p:blipFill>
          <p:spPr>
            <a:xfrm>
              <a:off x="185139" y="5330952"/>
              <a:ext cx="1636776" cy="1351184"/>
            </a:xfrm>
            <a:prstGeom prst="rect">
              <a:avLst/>
            </a:prstGeom>
            <a:noFill/>
            <a:ln>
              <a:noFill/>
            </a:ln>
          </p:spPr>
        </p:pic>
      </p:grpSp>
      <p:sp>
        <p:nvSpPr>
          <p:cNvPr id="21" name="Google Shape;21;p32"/>
          <p:cNvSpPr txBox="1">
            <a:spLocks noGrp="1"/>
          </p:cNvSpPr>
          <p:nvPr>
            <p:ph type="ctrTitle"/>
          </p:nvPr>
        </p:nvSpPr>
        <p:spPr>
          <a:xfrm>
            <a:off x="442912" y="428625"/>
            <a:ext cx="7418388" cy="2771775"/>
          </a:xfrm>
          <a:prstGeom prst="rect">
            <a:avLst/>
          </a:prstGeom>
          <a:noFill/>
          <a:ln>
            <a:noFill/>
          </a:ln>
        </p:spPr>
        <p:txBody>
          <a:bodyPr spcFirstLastPara="1" wrap="square" lIns="0" tIns="0" rIns="0" bIns="0" anchor="b" anchorCtr="0">
            <a:noAutofit/>
          </a:bodyPr>
          <a:lstStyle>
            <a:lvl1pPr marR="0" lvl="0" algn="l">
              <a:lnSpc>
                <a:spcPct val="86000"/>
              </a:lnSpc>
              <a:spcBef>
                <a:spcPts val="0"/>
              </a:spcBef>
              <a:spcAft>
                <a:spcPts val="0"/>
              </a:spcAft>
              <a:buClr>
                <a:schemeClr val="lt1"/>
              </a:buClr>
              <a:buSzPts val="6000"/>
              <a:buFont typeface="Georgia"/>
              <a:buNone/>
              <a:defRPr sz="6000" b="0" i="0" u="none" strike="noStrike" cap="none">
                <a:solidFill>
                  <a:schemeClr val="lt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22" name="Google Shape;22;p32"/>
          <p:cNvSpPr txBox="1">
            <a:spLocks noGrp="1"/>
          </p:cNvSpPr>
          <p:nvPr>
            <p:ph type="subTitle" idx="1"/>
          </p:nvPr>
        </p:nvSpPr>
        <p:spPr>
          <a:xfrm>
            <a:off x="442913" y="3394710"/>
            <a:ext cx="5473700" cy="594360"/>
          </a:xfrm>
          <a:prstGeom prst="rect">
            <a:avLst/>
          </a:prstGeom>
          <a:noFill/>
          <a:ln>
            <a:noFill/>
          </a:ln>
        </p:spPr>
        <p:txBody>
          <a:bodyPr spcFirstLastPara="1" wrap="square" lIns="0" tIns="0" rIns="0" bIns="0" anchor="t" anchorCtr="0">
            <a:noAutofit/>
          </a:bodyPr>
          <a:lstStyle>
            <a:lvl1pPr marR="0" lvl="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1pPr>
            <a:lvl2pPr marR="0" lvl="1"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2pPr>
            <a:lvl3pPr marR="0" lvl="2"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3pPr>
            <a:lvl4pPr marR="0" lvl="3"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4pPr>
            <a:lvl5pPr marR="0" lvl="4"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5pPr>
            <a:lvl6pPr marR="0" lvl="5"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6pPr>
            <a:lvl7pPr marR="0" lvl="6"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7pPr>
            <a:lvl8pPr marR="0" lvl="7"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8pPr>
            <a:lvl9pPr marR="0" lvl="8"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23"/>
        <p:cNvGrpSpPr/>
        <p:nvPr/>
      </p:nvGrpSpPr>
      <p:grpSpPr>
        <a:xfrm>
          <a:off x="0" y="0"/>
          <a:ext cx="0" cy="0"/>
          <a:chOff x="0" y="0"/>
          <a:chExt cx="0" cy="0"/>
        </a:xfrm>
      </p:grpSpPr>
      <p:sp>
        <p:nvSpPr>
          <p:cNvPr id="24" name="Google Shape;24;p33"/>
          <p:cNvSpPr txBox="1">
            <a:spLocks noGrp="1"/>
          </p:cNvSpPr>
          <p:nvPr>
            <p:ph type="title"/>
          </p:nvPr>
        </p:nvSpPr>
        <p:spPr>
          <a:xfrm>
            <a:off x="442913" y="432000"/>
            <a:ext cx="11306175" cy="1387275"/>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200"/>
              <a:buFont typeface="Georgia"/>
              <a:buNone/>
              <a:defRPr sz="3200" b="0"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25" name="Google Shape;25;p33"/>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Full Content">
  <p:cSld name="Title and Full Content">
    <p:spTree>
      <p:nvGrpSpPr>
        <p:cNvPr id="1" name="Shape 29"/>
        <p:cNvGrpSpPr/>
        <p:nvPr/>
      </p:nvGrpSpPr>
      <p:grpSpPr>
        <a:xfrm>
          <a:off x="0" y="0"/>
          <a:ext cx="0" cy="0"/>
          <a:chOff x="0" y="0"/>
          <a:chExt cx="0" cy="0"/>
        </a:xfrm>
      </p:grpSpPr>
      <p:sp>
        <p:nvSpPr>
          <p:cNvPr id="30" name="Google Shape;30;p35"/>
          <p:cNvSpPr txBox="1">
            <a:spLocks noGrp="1"/>
          </p:cNvSpPr>
          <p:nvPr>
            <p:ph type="title"/>
          </p:nvPr>
        </p:nvSpPr>
        <p:spPr>
          <a:xfrm>
            <a:off x="442913" y="432000"/>
            <a:ext cx="11306175" cy="1387275"/>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200"/>
              <a:buFont typeface="Georgia"/>
              <a:buNone/>
              <a:defRPr sz="3200" b="0"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1" name="Google Shape;31;p35"/>
          <p:cNvSpPr txBox="1">
            <a:spLocks noGrp="1"/>
          </p:cNvSpPr>
          <p:nvPr>
            <p:ph type="body" idx="1"/>
          </p:nvPr>
        </p:nvSpPr>
        <p:spPr>
          <a:xfrm>
            <a:off x="442913" y="2103120"/>
            <a:ext cx="11306175" cy="407384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2" name="Google Shape;32;p35"/>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3"/>
        <p:cNvGrpSpPr/>
        <p:nvPr/>
      </p:nvGrpSpPr>
      <p:grpSpPr>
        <a:xfrm>
          <a:off x="0" y="0"/>
          <a:ext cx="0" cy="0"/>
          <a:chOff x="0" y="0"/>
          <a:chExt cx="0" cy="0"/>
        </a:xfrm>
      </p:grpSpPr>
      <p:sp>
        <p:nvSpPr>
          <p:cNvPr id="34" name="Google Shape;34;p36"/>
          <p:cNvSpPr txBox="1">
            <a:spLocks noGrp="1"/>
          </p:cNvSpPr>
          <p:nvPr>
            <p:ph type="title"/>
          </p:nvPr>
        </p:nvSpPr>
        <p:spPr>
          <a:xfrm>
            <a:off x="442913" y="432000"/>
            <a:ext cx="11306175" cy="1387275"/>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200"/>
              <a:buFont typeface="Georgia"/>
              <a:buNone/>
              <a:defRPr sz="3200" b="0"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5" name="Google Shape;35;p36"/>
          <p:cNvSpPr txBox="1">
            <a:spLocks noGrp="1"/>
          </p:cNvSpPr>
          <p:nvPr>
            <p:ph type="body" idx="1"/>
          </p:nvPr>
        </p:nvSpPr>
        <p:spPr>
          <a:xfrm>
            <a:off x="442913" y="2103120"/>
            <a:ext cx="7418387" cy="407384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6" name="Google Shape;36;p36"/>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hank You Light">
  <p:cSld name="Thank You Light">
    <p:bg>
      <p:bgPr>
        <a:solidFill>
          <a:schemeClr val="lt1"/>
        </a:solidFill>
        <a:effectLst/>
      </p:bgPr>
    </p:bg>
    <p:spTree>
      <p:nvGrpSpPr>
        <p:cNvPr id="1" name="Shape 37"/>
        <p:cNvGrpSpPr/>
        <p:nvPr/>
      </p:nvGrpSpPr>
      <p:grpSpPr>
        <a:xfrm>
          <a:off x="0" y="0"/>
          <a:ext cx="0" cy="0"/>
          <a:chOff x="0" y="0"/>
          <a:chExt cx="0" cy="0"/>
        </a:xfrm>
      </p:grpSpPr>
      <p:sp>
        <p:nvSpPr>
          <p:cNvPr id="38" name="Google Shape;38;p37"/>
          <p:cNvSpPr/>
          <p:nvPr/>
        </p:nvSpPr>
        <p:spPr>
          <a:xfrm>
            <a:off x="0" y="4940854"/>
            <a:ext cx="12192000" cy="1917146"/>
          </a:xfrm>
          <a:prstGeom prst="rect">
            <a:avLst/>
          </a:prstGeom>
          <a:solidFill>
            <a:srgbClr val="D04A0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9" name="Google Shape;39;p37"/>
          <p:cNvSpPr txBox="1">
            <a:spLocks noGrp="1"/>
          </p:cNvSpPr>
          <p:nvPr>
            <p:ph type="ctrTitle"/>
          </p:nvPr>
        </p:nvSpPr>
        <p:spPr>
          <a:xfrm>
            <a:off x="442914" y="428625"/>
            <a:ext cx="5473699" cy="2428874"/>
          </a:xfrm>
          <a:prstGeom prst="rect">
            <a:avLst/>
          </a:prstGeom>
          <a:noFill/>
          <a:ln>
            <a:noFill/>
          </a:ln>
        </p:spPr>
        <p:txBody>
          <a:bodyPr spcFirstLastPara="1" wrap="square" lIns="0" tIns="0" rIns="0" bIns="0" anchor="b" anchorCtr="0">
            <a:noAutofit/>
          </a:bodyPr>
          <a:lstStyle>
            <a:lvl1pPr marR="0" lvl="0" algn="l">
              <a:lnSpc>
                <a:spcPct val="85000"/>
              </a:lnSpc>
              <a:spcBef>
                <a:spcPts val="0"/>
              </a:spcBef>
              <a:spcAft>
                <a:spcPts val="0"/>
              </a:spcAft>
              <a:buClr>
                <a:schemeClr val="dk1"/>
              </a:buClr>
              <a:buSzPts val="5800"/>
              <a:buFont typeface="Georgia"/>
              <a:buNone/>
              <a:defRPr sz="5800" b="0"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40" name="Google Shape;40;p37"/>
          <p:cNvSpPr/>
          <p:nvPr/>
        </p:nvSpPr>
        <p:spPr>
          <a:xfrm>
            <a:off x="5334000" y="0"/>
            <a:ext cx="6858000" cy="6858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 name="Google Shape;41;p37"/>
          <p:cNvSpPr txBox="1">
            <a:spLocks noGrp="1"/>
          </p:cNvSpPr>
          <p:nvPr>
            <p:ph type="body" idx="1"/>
          </p:nvPr>
        </p:nvSpPr>
        <p:spPr>
          <a:xfrm>
            <a:off x="442912" y="5259600"/>
            <a:ext cx="11306176" cy="1451610"/>
          </a:xfrm>
          <a:prstGeom prst="rect">
            <a:avLst/>
          </a:prstGeom>
          <a:noFill/>
          <a:ln>
            <a:noFill/>
          </a:ln>
        </p:spPr>
        <p:txBody>
          <a:bodyPr spcFirstLastPara="1" wrap="square" lIns="0" tIns="0" rIns="0" bIns="0" anchor="t" anchorCtr="0">
            <a:noAutofit/>
          </a:bodyPr>
          <a:lstStyle>
            <a:lvl1pPr marL="457200" marR="0" lvl="0" indent="-228600" algn="l">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1pPr>
            <a:lvl2pPr marL="914400" marR="0" lvl="1" indent="-228600" algn="l">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2pPr>
            <a:lvl3pPr marL="1371600" marR="0" lvl="2" indent="-228600" algn="l">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3pPr>
            <a:lvl4pPr marL="1828800" marR="0" lvl="3" indent="-228600" algn="l">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4pPr>
            <a:lvl5pPr marL="2286000" marR="0" lvl="4" indent="-228600" algn="l">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5pPr>
            <a:lvl6pPr marL="2743200" marR="0" lvl="5" indent="-228600" algn="l">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6pPr>
            <a:lvl7pPr marL="3200400" marR="0" lvl="6" indent="-228600" algn="l">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7pPr>
            <a:lvl8pPr marL="3657600" marR="0" lvl="7" indent="-228600" algn="l">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8pPr>
            <a:lvl9pPr marL="4114800" marR="0" lvl="8" indent="-228600" algn="l">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9pPr>
          </a:lstStyle>
          <a:p>
            <a:endParaRPr/>
          </a:p>
        </p:txBody>
      </p:sp>
      <p:sp>
        <p:nvSpPr>
          <p:cNvPr id="42" name="Google Shape;42;p37"/>
          <p:cNvSpPr/>
          <p:nvPr/>
        </p:nvSpPr>
        <p:spPr>
          <a:xfrm>
            <a:off x="5334000" y="0"/>
            <a:ext cx="6858000" cy="6858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 name="Google Shape;43;p37"/>
          <p:cNvSpPr txBox="1"/>
          <p:nvPr/>
        </p:nvSpPr>
        <p:spPr>
          <a:xfrm>
            <a:off x="442913" y="4400548"/>
            <a:ext cx="5473699" cy="34049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0" i="0" u="none" strike="noStrike" cap="none">
                <a:solidFill>
                  <a:schemeClr val="dk1"/>
                </a:solidFill>
                <a:latin typeface="Arial"/>
                <a:ea typeface="Arial"/>
                <a:cs typeface="Arial"/>
                <a:sym typeface="Arial"/>
              </a:rPr>
              <a:t>pwc.com</a:t>
            </a:r>
            <a:endParaRPr sz="12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Title Slide 1">
  <p:cSld name="Title Slide 1">
    <p:spTree>
      <p:nvGrpSpPr>
        <p:cNvPr id="1" name="Shape 44"/>
        <p:cNvGrpSpPr/>
        <p:nvPr/>
      </p:nvGrpSpPr>
      <p:grpSpPr>
        <a:xfrm>
          <a:off x="0" y="0"/>
          <a:ext cx="0" cy="0"/>
          <a:chOff x="0" y="0"/>
          <a:chExt cx="0" cy="0"/>
        </a:xfrm>
      </p:grpSpPr>
      <p:sp>
        <p:nvSpPr>
          <p:cNvPr id="45" name="Google Shape;45;p38"/>
          <p:cNvSpPr/>
          <p:nvPr/>
        </p:nvSpPr>
        <p:spPr>
          <a:xfrm>
            <a:off x="0" y="0"/>
            <a:ext cx="8096250" cy="3429000"/>
          </a:xfrm>
          <a:prstGeom prst="rect">
            <a:avLst/>
          </a:prstGeom>
          <a:solidFill>
            <a:srgbClr val="46464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6" name="Google Shape;46;p38"/>
          <p:cNvSpPr/>
          <p:nvPr/>
        </p:nvSpPr>
        <p:spPr>
          <a:xfrm>
            <a:off x="0" y="3429000"/>
            <a:ext cx="8096250" cy="1143000"/>
          </a:xfrm>
          <a:prstGeom prst="rect">
            <a:avLst/>
          </a:prstGeom>
          <a:solidFill>
            <a:srgbClr val="D04A0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7" name="Google Shape;47;p38"/>
          <p:cNvSpPr/>
          <p:nvPr/>
        </p:nvSpPr>
        <p:spPr>
          <a:xfrm>
            <a:off x="8096250" y="0"/>
            <a:ext cx="4095750" cy="3429000"/>
          </a:xfrm>
          <a:prstGeom prst="rect">
            <a:avLst/>
          </a:prstGeom>
          <a:solidFill>
            <a:srgbClr val="EB8C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8" name="Google Shape;48;p38"/>
          <p:cNvSpPr txBox="1">
            <a:spLocks noGrp="1"/>
          </p:cNvSpPr>
          <p:nvPr>
            <p:ph type="ctrTitle"/>
          </p:nvPr>
        </p:nvSpPr>
        <p:spPr>
          <a:xfrm>
            <a:off x="442912" y="428625"/>
            <a:ext cx="7418388" cy="2651760"/>
          </a:xfrm>
          <a:prstGeom prst="rect">
            <a:avLst/>
          </a:prstGeom>
          <a:noFill/>
          <a:ln>
            <a:noFill/>
          </a:ln>
        </p:spPr>
        <p:txBody>
          <a:bodyPr spcFirstLastPara="1" wrap="square" lIns="0" tIns="0" rIns="0" bIns="0" anchor="b" anchorCtr="0">
            <a:noAutofit/>
          </a:bodyPr>
          <a:lstStyle>
            <a:lvl1pPr marR="0" lvl="0" algn="l">
              <a:lnSpc>
                <a:spcPct val="85000"/>
              </a:lnSpc>
              <a:spcBef>
                <a:spcPts val="0"/>
              </a:spcBef>
              <a:spcAft>
                <a:spcPts val="0"/>
              </a:spcAft>
              <a:buClr>
                <a:schemeClr val="lt1"/>
              </a:buClr>
              <a:buSzPts val="6000"/>
              <a:buFont typeface="Georgia"/>
              <a:buNone/>
              <a:defRPr sz="6000" b="0" i="0" u="none" strike="noStrike" cap="none">
                <a:solidFill>
                  <a:schemeClr val="lt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49" name="Google Shape;49;p38"/>
          <p:cNvSpPr txBox="1">
            <a:spLocks noGrp="1"/>
          </p:cNvSpPr>
          <p:nvPr>
            <p:ph type="subTitle" idx="1"/>
          </p:nvPr>
        </p:nvSpPr>
        <p:spPr>
          <a:xfrm>
            <a:off x="442914" y="3749040"/>
            <a:ext cx="5473700" cy="594360"/>
          </a:xfrm>
          <a:prstGeom prst="rect">
            <a:avLst/>
          </a:prstGeom>
          <a:noFill/>
          <a:ln>
            <a:noFill/>
          </a:ln>
        </p:spPr>
        <p:txBody>
          <a:bodyPr spcFirstLastPara="1" wrap="square" lIns="0" tIns="0" rIns="0" bIns="0" anchor="t" anchorCtr="0">
            <a:noAutofit/>
          </a:bodyPr>
          <a:lstStyle>
            <a:lvl1pPr marR="0" lvl="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1pPr>
            <a:lvl2pPr marR="0" lvl="1"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2pPr>
            <a:lvl3pPr marR="0" lvl="2"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3pPr>
            <a:lvl4pPr marR="0" lvl="3"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4pPr>
            <a:lvl5pPr marR="0" lvl="4"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5pPr>
            <a:lvl6pPr marR="0" lvl="5"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6pPr>
            <a:lvl7pPr marR="0" lvl="6"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7pPr>
            <a:lvl8pPr marR="0" lvl="7"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8pPr>
            <a:lvl9pPr marR="0" lvl="8"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9pPr>
          </a:lstStyle>
          <a:p>
            <a:endParaRPr/>
          </a:p>
        </p:txBody>
      </p:sp>
      <p:pic>
        <p:nvPicPr>
          <p:cNvPr id="50" name="Google Shape;50;p38"/>
          <p:cNvPicPr preferRelativeResize="0"/>
          <p:nvPr/>
        </p:nvPicPr>
        <p:blipFill rotWithShape="1">
          <a:blip r:embed="rId2">
            <a:alphaModFix/>
          </a:blip>
          <a:srcRect/>
          <a:stretch/>
        </p:blipFill>
        <p:spPr>
          <a:xfrm>
            <a:off x="185139" y="5330952"/>
            <a:ext cx="1636776" cy="1351185"/>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Slide 1 Grey">
  <p:cSld name="Title Slide 1 Grey">
    <p:spTree>
      <p:nvGrpSpPr>
        <p:cNvPr id="1" name="Shape 51"/>
        <p:cNvGrpSpPr/>
        <p:nvPr/>
      </p:nvGrpSpPr>
      <p:grpSpPr>
        <a:xfrm>
          <a:off x="0" y="0"/>
          <a:ext cx="0" cy="0"/>
          <a:chOff x="0" y="0"/>
          <a:chExt cx="0" cy="0"/>
        </a:xfrm>
      </p:grpSpPr>
      <p:sp>
        <p:nvSpPr>
          <p:cNvPr id="52" name="Google Shape;52;p39"/>
          <p:cNvSpPr/>
          <p:nvPr/>
        </p:nvSpPr>
        <p:spPr>
          <a:xfrm>
            <a:off x="0" y="0"/>
            <a:ext cx="8096250" cy="3429000"/>
          </a:xfrm>
          <a:prstGeom prst="rect">
            <a:avLst/>
          </a:prstGeom>
          <a:solidFill>
            <a:srgbClr val="7D7D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3" name="Google Shape;53;p39"/>
          <p:cNvSpPr/>
          <p:nvPr/>
        </p:nvSpPr>
        <p:spPr>
          <a:xfrm>
            <a:off x="0" y="3429000"/>
            <a:ext cx="8096250" cy="1143000"/>
          </a:xfrm>
          <a:prstGeom prst="rect">
            <a:avLst/>
          </a:prstGeom>
          <a:solidFill>
            <a:srgbClr val="46464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4" name="Google Shape;54;p39"/>
          <p:cNvSpPr/>
          <p:nvPr/>
        </p:nvSpPr>
        <p:spPr>
          <a:xfrm>
            <a:off x="8096250" y="0"/>
            <a:ext cx="4095750" cy="3429000"/>
          </a:xfrm>
          <a:prstGeom prst="rect">
            <a:avLst/>
          </a:prstGeom>
          <a:solidFill>
            <a:srgbClr val="DEDED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5" name="Google Shape;55;p39"/>
          <p:cNvSpPr txBox="1">
            <a:spLocks noGrp="1"/>
          </p:cNvSpPr>
          <p:nvPr>
            <p:ph type="ctrTitle"/>
          </p:nvPr>
        </p:nvSpPr>
        <p:spPr>
          <a:xfrm>
            <a:off x="442912" y="428625"/>
            <a:ext cx="7418388" cy="2651760"/>
          </a:xfrm>
          <a:prstGeom prst="rect">
            <a:avLst/>
          </a:prstGeom>
          <a:noFill/>
          <a:ln>
            <a:noFill/>
          </a:ln>
        </p:spPr>
        <p:txBody>
          <a:bodyPr spcFirstLastPara="1" wrap="square" lIns="0" tIns="0" rIns="0" bIns="0" anchor="b" anchorCtr="0">
            <a:noAutofit/>
          </a:bodyPr>
          <a:lstStyle>
            <a:lvl1pPr marR="0" lvl="0" algn="l">
              <a:lnSpc>
                <a:spcPct val="85000"/>
              </a:lnSpc>
              <a:spcBef>
                <a:spcPts val="0"/>
              </a:spcBef>
              <a:spcAft>
                <a:spcPts val="0"/>
              </a:spcAft>
              <a:buClr>
                <a:schemeClr val="lt1"/>
              </a:buClr>
              <a:buSzPts val="6000"/>
              <a:buFont typeface="Georgia"/>
              <a:buNone/>
              <a:defRPr sz="6000" b="0" i="0" u="none" strike="noStrike" cap="none">
                <a:solidFill>
                  <a:schemeClr val="lt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56" name="Google Shape;56;p39"/>
          <p:cNvSpPr txBox="1">
            <a:spLocks noGrp="1"/>
          </p:cNvSpPr>
          <p:nvPr>
            <p:ph type="subTitle" idx="1"/>
          </p:nvPr>
        </p:nvSpPr>
        <p:spPr>
          <a:xfrm>
            <a:off x="442914" y="3749040"/>
            <a:ext cx="5477256" cy="594360"/>
          </a:xfrm>
          <a:prstGeom prst="rect">
            <a:avLst/>
          </a:prstGeom>
          <a:noFill/>
          <a:ln>
            <a:noFill/>
          </a:ln>
        </p:spPr>
        <p:txBody>
          <a:bodyPr spcFirstLastPara="1" wrap="square" lIns="0" tIns="0" rIns="0" bIns="0" anchor="t" anchorCtr="0">
            <a:noAutofit/>
          </a:bodyPr>
          <a:lstStyle>
            <a:lvl1pPr marR="0" lvl="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1pPr>
            <a:lvl2pPr marR="0" lvl="1"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2pPr>
            <a:lvl3pPr marR="0" lvl="2"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3pPr>
            <a:lvl4pPr marR="0" lvl="3"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4pPr>
            <a:lvl5pPr marR="0" lvl="4"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5pPr>
            <a:lvl6pPr marR="0" lvl="5"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6pPr>
            <a:lvl7pPr marR="0" lvl="6"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7pPr>
            <a:lvl8pPr marR="0" lvl="7"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8pPr>
            <a:lvl9pPr marR="0" lvl="8"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9pPr>
          </a:lstStyle>
          <a:p>
            <a:endParaRPr/>
          </a:p>
        </p:txBody>
      </p:sp>
      <p:pic>
        <p:nvPicPr>
          <p:cNvPr id="57" name="Google Shape;57;p39"/>
          <p:cNvPicPr preferRelativeResize="0"/>
          <p:nvPr/>
        </p:nvPicPr>
        <p:blipFill rotWithShape="1">
          <a:blip r:embed="rId2">
            <a:alphaModFix/>
          </a:blip>
          <a:srcRect/>
          <a:stretch/>
        </p:blipFill>
        <p:spPr>
          <a:xfrm>
            <a:off x="185139" y="5330952"/>
            <a:ext cx="1636776" cy="135118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Title Slide 1 Dark Grey">
  <p:cSld name="Title Slide 1 Dark Grey">
    <p:spTree>
      <p:nvGrpSpPr>
        <p:cNvPr id="1" name="Shape 58"/>
        <p:cNvGrpSpPr/>
        <p:nvPr/>
      </p:nvGrpSpPr>
      <p:grpSpPr>
        <a:xfrm>
          <a:off x="0" y="0"/>
          <a:ext cx="0" cy="0"/>
          <a:chOff x="0" y="0"/>
          <a:chExt cx="0" cy="0"/>
        </a:xfrm>
      </p:grpSpPr>
      <p:sp>
        <p:nvSpPr>
          <p:cNvPr id="59" name="Google Shape;59;p40"/>
          <p:cNvSpPr/>
          <p:nvPr/>
        </p:nvSpPr>
        <p:spPr>
          <a:xfrm>
            <a:off x="0" y="0"/>
            <a:ext cx="8096250" cy="3429000"/>
          </a:xfrm>
          <a:prstGeom prst="rect">
            <a:avLst/>
          </a:prstGeom>
          <a:solidFill>
            <a:srgbClr val="46464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60" name="Google Shape;60;p40"/>
          <p:cNvSpPr/>
          <p:nvPr/>
        </p:nvSpPr>
        <p:spPr>
          <a:xfrm>
            <a:off x="0" y="3429000"/>
            <a:ext cx="8096250" cy="1143000"/>
          </a:xfrm>
          <a:prstGeom prst="rect">
            <a:avLst/>
          </a:prstGeom>
          <a:solidFill>
            <a:srgbClr val="7D7D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accent6"/>
              </a:solidFill>
              <a:latin typeface="Arial"/>
              <a:ea typeface="Arial"/>
              <a:cs typeface="Arial"/>
              <a:sym typeface="Arial"/>
            </a:endParaRPr>
          </a:p>
        </p:txBody>
      </p:sp>
      <p:sp>
        <p:nvSpPr>
          <p:cNvPr id="61" name="Google Shape;61;p40"/>
          <p:cNvSpPr/>
          <p:nvPr/>
        </p:nvSpPr>
        <p:spPr>
          <a:xfrm>
            <a:off x="8096250" y="0"/>
            <a:ext cx="4095750" cy="3429000"/>
          </a:xfrm>
          <a:prstGeom prst="rect">
            <a:avLst/>
          </a:prstGeom>
          <a:solidFill>
            <a:srgbClr val="DEDED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62" name="Google Shape;62;p40"/>
          <p:cNvSpPr txBox="1">
            <a:spLocks noGrp="1"/>
          </p:cNvSpPr>
          <p:nvPr>
            <p:ph type="ctrTitle"/>
          </p:nvPr>
        </p:nvSpPr>
        <p:spPr>
          <a:xfrm>
            <a:off x="442912" y="428625"/>
            <a:ext cx="7418388" cy="2651760"/>
          </a:xfrm>
          <a:prstGeom prst="rect">
            <a:avLst/>
          </a:prstGeom>
          <a:noFill/>
          <a:ln>
            <a:noFill/>
          </a:ln>
        </p:spPr>
        <p:txBody>
          <a:bodyPr spcFirstLastPara="1" wrap="square" lIns="0" tIns="0" rIns="0" bIns="0" anchor="b" anchorCtr="0">
            <a:noAutofit/>
          </a:bodyPr>
          <a:lstStyle>
            <a:lvl1pPr marR="0" lvl="0" algn="l">
              <a:lnSpc>
                <a:spcPct val="85000"/>
              </a:lnSpc>
              <a:spcBef>
                <a:spcPts val="0"/>
              </a:spcBef>
              <a:spcAft>
                <a:spcPts val="0"/>
              </a:spcAft>
              <a:buClr>
                <a:schemeClr val="lt1"/>
              </a:buClr>
              <a:buSzPts val="6000"/>
              <a:buFont typeface="Georgia"/>
              <a:buNone/>
              <a:defRPr sz="6000" b="0" i="0" u="none" strike="noStrike" cap="none">
                <a:solidFill>
                  <a:schemeClr val="lt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63" name="Google Shape;63;p40"/>
          <p:cNvSpPr txBox="1">
            <a:spLocks noGrp="1"/>
          </p:cNvSpPr>
          <p:nvPr>
            <p:ph type="subTitle" idx="1"/>
          </p:nvPr>
        </p:nvSpPr>
        <p:spPr>
          <a:xfrm>
            <a:off x="442914" y="3749040"/>
            <a:ext cx="5473700" cy="594360"/>
          </a:xfrm>
          <a:prstGeom prst="rect">
            <a:avLst/>
          </a:prstGeom>
          <a:noFill/>
          <a:ln>
            <a:noFill/>
          </a:ln>
        </p:spPr>
        <p:txBody>
          <a:bodyPr spcFirstLastPara="1" wrap="square" lIns="0" tIns="0" rIns="0" bIns="0" anchor="t" anchorCtr="0">
            <a:noAutofit/>
          </a:bodyPr>
          <a:lstStyle>
            <a:lvl1pPr marR="0" lvl="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1pPr>
            <a:lvl2pPr marR="0" lvl="1"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2pPr>
            <a:lvl3pPr marR="0" lvl="2"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3pPr>
            <a:lvl4pPr marR="0" lvl="3"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4pPr>
            <a:lvl5pPr marR="0" lvl="4"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5pPr>
            <a:lvl6pPr marR="0" lvl="5"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6pPr>
            <a:lvl7pPr marR="0" lvl="6"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7pPr>
            <a:lvl8pPr marR="0" lvl="7"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8pPr>
            <a:lvl9pPr marR="0" lvl="8"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9pPr>
          </a:lstStyle>
          <a:p>
            <a:endParaRPr/>
          </a:p>
        </p:txBody>
      </p:sp>
      <p:pic>
        <p:nvPicPr>
          <p:cNvPr id="64" name="Google Shape;64;p40"/>
          <p:cNvPicPr preferRelativeResize="0"/>
          <p:nvPr/>
        </p:nvPicPr>
        <p:blipFill rotWithShape="1">
          <a:blip r:embed="rId2">
            <a:alphaModFix/>
          </a:blip>
          <a:srcRect/>
          <a:stretch/>
        </p:blipFill>
        <p:spPr>
          <a:xfrm>
            <a:off x="185139" y="5330952"/>
            <a:ext cx="1636776" cy="135118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Title Slide All Grey">
  <p:cSld name="Title Slide All Grey">
    <p:bg>
      <p:bgPr>
        <a:solidFill>
          <a:srgbClr val="464646"/>
        </a:solidFill>
        <a:effectLst/>
      </p:bgPr>
    </p:bg>
    <p:spTree>
      <p:nvGrpSpPr>
        <p:cNvPr id="1" name="Shape 65"/>
        <p:cNvGrpSpPr/>
        <p:nvPr/>
      </p:nvGrpSpPr>
      <p:grpSpPr>
        <a:xfrm>
          <a:off x="0" y="0"/>
          <a:ext cx="0" cy="0"/>
          <a:chOff x="0" y="0"/>
          <a:chExt cx="0" cy="0"/>
        </a:xfrm>
      </p:grpSpPr>
      <p:sp>
        <p:nvSpPr>
          <p:cNvPr id="66" name="Google Shape;66;p41"/>
          <p:cNvSpPr txBox="1">
            <a:spLocks noGrp="1"/>
          </p:cNvSpPr>
          <p:nvPr>
            <p:ph type="ctrTitle"/>
          </p:nvPr>
        </p:nvSpPr>
        <p:spPr>
          <a:xfrm>
            <a:off x="442912" y="428625"/>
            <a:ext cx="7418388" cy="2651760"/>
          </a:xfrm>
          <a:prstGeom prst="rect">
            <a:avLst/>
          </a:prstGeom>
          <a:noFill/>
          <a:ln>
            <a:noFill/>
          </a:ln>
        </p:spPr>
        <p:txBody>
          <a:bodyPr spcFirstLastPara="1" wrap="square" lIns="0" tIns="0" rIns="0" bIns="0" anchor="b" anchorCtr="0">
            <a:noAutofit/>
          </a:bodyPr>
          <a:lstStyle>
            <a:lvl1pPr marR="0" lvl="0" algn="l">
              <a:lnSpc>
                <a:spcPct val="85000"/>
              </a:lnSpc>
              <a:spcBef>
                <a:spcPts val="0"/>
              </a:spcBef>
              <a:spcAft>
                <a:spcPts val="0"/>
              </a:spcAft>
              <a:buClr>
                <a:schemeClr val="lt1"/>
              </a:buClr>
              <a:buSzPts val="6000"/>
              <a:buFont typeface="Georgia"/>
              <a:buNone/>
              <a:defRPr sz="6000" b="0" i="0" u="none" strike="noStrike" cap="none">
                <a:solidFill>
                  <a:schemeClr val="lt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67" name="Google Shape;67;p41"/>
          <p:cNvSpPr txBox="1">
            <a:spLocks noGrp="1"/>
          </p:cNvSpPr>
          <p:nvPr>
            <p:ph type="subTitle" idx="1"/>
          </p:nvPr>
        </p:nvSpPr>
        <p:spPr>
          <a:xfrm>
            <a:off x="442913" y="3749040"/>
            <a:ext cx="5473700" cy="594360"/>
          </a:xfrm>
          <a:prstGeom prst="rect">
            <a:avLst/>
          </a:prstGeom>
          <a:noFill/>
          <a:ln>
            <a:noFill/>
          </a:ln>
        </p:spPr>
        <p:txBody>
          <a:bodyPr spcFirstLastPara="1" wrap="square" lIns="0" tIns="0" rIns="0" bIns="0" anchor="t" anchorCtr="0">
            <a:noAutofit/>
          </a:bodyPr>
          <a:lstStyle>
            <a:lvl1pPr marR="0" lvl="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1pPr>
            <a:lvl2pPr marR="0" lvl="1"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2pPr>
            <a:lvl3pPr marR="0" lvl="2"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3pPr>
            <a:lvl4pPr marR="0" lvl="3"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4pPr>
            <a:lvl5pPr marR="0" lvl="4"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5pPr>
            <a:lvl6pPr marR="0" lvl="5"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6pPr>
            <a:lvl7pPr marR="0" lvl="6"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7pPr>
            <a:lvl8pPr marR="0" lvl="7"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8pPr>
            <a:lvl9pPr marR="0" lvl="8"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9pPr>
          </a:lstStyle>
          <a:p>
            <a:endParaRPr/>
          </a:p>
        </p:txBody>
      </p:sp>
      <p:pic>
        <p:nvPicPr>
          <p:cNvPr id="68" name="Google Shape;68;p41"/>
          <p:cNvPicPr preferRelativeResize="0"/>
          <p:nvPr/>
        </p:nvPicPr>
        <p:blipFill rotWithShape="1">
          <a:blip r:embed="rId2">
            <a:alphaModFix/>
          </a:blip>
          <a:srcRect/>
          <a:stretch/>
        </p:blipFill>
        <p:spPr>
          <a:xfrm>
            <a:off x="185139" y="5330952"/>
            <a:ext cx="1636776" cy="135118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Title Slide All White">
  <p:cSld name="Title Slide All White">
    <p:bg>
      <p:bgPr>
        <a:solidFill>
          <a:schemeClr val="lt1"/>
        </a:solidFill>
        <a:effectLst/>
      </p:bgPr>
    </p:bg>
    <p:spTree>
      <p:nvGrpSpPr>
        <p:cNvPr id="1" name="Shape 69"/>
        <p:cNvGrpSpPr/>
        <p:nvPr/>
      </p:nvGrpSpPr>
      <p:grpSpPr>
        <a:xfrm>
          <a:off x="0" y="0"/>
          <a:ext cx="0" cy="0"/>
          <a:chOff x="0" y="0"/>
          <a:chExt cx="0" cy="0"/>
        </a:xfrm>
      </p:grpSpPr>
      <p:sp>
        <p:nvSpPr>
          <p:cNvPr id="70" name="Google Shape;70;p42"/>
          <p:cNvSpPr txBox="1">
            <a:spLocks noGrp="1"/>
          </p:cNvSpPr>
          <p:nvPr>
            <p:ph type="ctrTitle"/>
          </p:nvPr>
        </p:nvSpPr>
        <p:spPr>
          <a:xfrm>
            <a:off x="442912" y="428625"/>
            <a:ext cx="7418388" cy="2651760"/>
          </a:xfrm>
          <a:prstGeom prst="rect">
            <a:avLst/>
          </a:prstGeom>
          <a:noFill/>
          <a:ln>
            <a:noFill/>
          </a:ln>
        </p:spPr>
        <p:txBody>
          <a:bodyPr spcFirstLastPara="1" wrap="square" lIns="0" tIns="0" rIns="0" bIns="0" anchor="b" anchorCtr="0">
            <a:noAutofit/>
          </a:bodyPr>
          <a:lstStyle>
            <a:lvl1pPr marR="0" lvl="0" algn="l">
              <a:lnSpc>
                <a:spcPct val="85000"/>
              </a:lnSpc>
              <a:spcBef>
                <a:spcPts val="0"/>
              </a:spcBef>
              <a:spcAft>
                <a:spcPts val="0"/>
              </a:spcAft>
              <a:buClr>
                <a:schemeClr val="dk1"/>
              </a:buClr>
              <a:buSzPts val="6000"/>
              <a:buFont typeface="Georgia"/>
              <a:buNone/>
              <a:defRPr sz="6000" b="0"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71" name="Google Shape;71;p42"/>
          <p:cNvSpPr txBox="1">
            <a:spLocks noGrp="1"/>
          </p:cNvSpPr>
          <p:nvPr>
            <p:ph type="subTitle" idx="1"/>
          </p:nvPr>
        </p:nvSpPr>
        <p:spPr>
          <a:xfrm>
            <a:off x="442913" y="3749040"/>
            <a:ext cx="5473700" cy="594360"/>
          </a:xfrm>
          <a:prstGeom prst="rect">
            <a:avLst/>
          </a:prstGeom>
          <a:noFill/>
          <a:ln>
            <a:noFill/>
          </a:ln>
        </p:spPr>
        <p:txBody>
          <a:bodyPr spcFirstLastPara="1" wrap="square" lIns="0" tIns="0" rIns="0" bIns="0" anchor="t" anchorCtr="0">
            <a:noAutofit/>
          </a:bodyPr>
          <a:lstStyle>
            <a:lvl1pPr marR="0" lvl="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pic>
        <p:nvPicPr>
          <p:cNvPr id="72" name="Google Shape;72;p42"/>
          <p:cNvPicPr preferRelativeResize="0"/>
          <p:nvPr/>
        </p:nvPicPr>
        <p:blipFill rotWithShape="1">
          <a:blip r:embed="rId2">
            <a:alphaModFix/>
          </a:blip>
          <a:srcRect/>
          <a:stretch/>
        </p:blipFill>
        <p:spPr>
          <a:xfrm>
            <a:off x="185139" y="5330952"/>
            <a:ext cx="1636776" cy="135118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Title Slide 2">
  <p:cSld name="Title Slide 2">
    <p:spTree>
      <p:nvGrpSpPr>
        <p:cNvPr id="1" name="Shape 73"/>
        <p:cNvGrpSpPr/>
        <p:nvPr/>
      </p:nvGrpSpPr>
      <p:grpSpPr>
        <a:xfrm>
          <a:off x="0" y="0"/>
          <a:ext cx="0" cy="0"/>
          <a:chOff x="0" y="0"/>
          <a:chExt cx="0" cy="0"/>
        </a:xfrm>
      </p:grpSpPr>
      <p:sp>
        <p:nvSpPr>
          <p:cNvPr id="74" name="Google Shape;74;p43"/>
          <p:cNvSpPr/>
          <p:nvPr/>
        </p:nvSpPr>
        <p:spPr>
          <a:xfrm>
            <a:off x="6096000" y="0"/>
            <a:ext cx="6096000" cy="4575812"/>
          </a:xfrm>
          <a:prstGeom prst="rect">
            <a:avLst/>
          </a:prstGeom>
          <a:solidFill>
            <a:srgbClr val="DEDED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sp>
        <p:nvSpPr>
          <p:cNvPr id="75" name="Google Shape;75;p43"/>
          <p:cNvSpPr/>
          <p:nvPr/>
        </p:nvSpPr>
        <p:spPr>
          <a:xfrm>
            <a:off x="0" y="0"/>
            <a:ext cx="6096000" cy="4575812"/>
          </a:xfrm>
          <a:prstGeom prst="rect">
            <a:avLst/>
          </a:prstGeom>
          <a:solidFill>
            <a:srgbClr val="46464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76" name="Google Shape;76;p43"/>
          <p:cNvSpPr/>
          <p:nvPr/>
        </p:nvSpPr>
        <p:spPr>
          <a:xfrm>
            <a:off x="0" y="4575812"/>
            <a:ext cx="6096000" cy="2282188"/>
          </a:xfrm>
          <a:prstGeom prst="rect">
            <a:avLst/>
          </a:prstGeom>
          <a:solidFill>
            <a:srgbClr val="D04A0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77" name="Google Shape;77;p43"/>
          <p:cNvSpPr txBox="1">
            <a:spLocks noGrp="1"/>
          </p:cNvSpPr>
          <p:nvPr>
            <p:ph type="ctrTitle"/>
          </p:nvPr>
        </p:nvSpPr>
        <p:spPr>
          <a:xfrm>
            <a:off x="442913" y="428625"/>
            <a:ext cx="5473700" cy="2286000"/>
          </a:xfrm>
          <a:prstGeom prst="rect">
            <a:avLst/>
          </a:prstGeom>
          <a:noFill/>
          <a:ln>
            <a:noFill/>
          </a:ln>
        </p:spPr>
        <p:txBody>
          <a:bodyPr spcFirstLastPara="1" wrap="square" lIns="0" tIns="0" rIns="0" bIns="0" anchor="b" anchorCtr="0">
            <a:noAutofit/>
          </a:bodyPr>
          <a:lstStyle>
            <a:lvl1pPr marR="0" lvl="0" algn="l">
              <a:lnSpc>
                <a:spcPct val="85000"/>
              </a:lnSpc>
              <a:spcBef>
                <a:spcPts val="0"/>
              </a:spcBef>
              <a:spcAft>
                <a:spcPts val="0"/>
              </a:spcAft>
              <a:buClr>
                <a:schemeClr val="lt1"/>
              </a:buClr>
              <a:buSzPts val="5000"/>
              <a:buFont typeface="Georgia"/>
              <a:buNone/>
              <a:defRPr sz="5000" b="0" i="0" u="none" strike="noStrike" cap="none">
                <a:solidFill>
                  <a:schemeClr val="lt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78" name="Google Shape;78;p43"/>
          <p:cNvSpPr txBox="1">
            <a:spLocks noGrp="1"/>
          </p:cNvSpPr>
          <p:nvPr>
            <p:ph type="subTitle" idx="1"/>
          </p:nvPr>
        </p:nvSpPr>
        <p:spPr>
          <a:xfrm>
            <a:off x="442913" y="5101594"/>
            <a:ext cx="5473700" cy="594360"/>
          </a:xfrm>
          <a:prstGeom prst="rect">
            <a:avLst/>
          </a:prstGeom>
          <a:noFill/>
          <a:ln>
            <a:noFill/>
          </a:ln>
        </p:spPr>
        <p:txBody>
          <a:bodyPr spcFirstLastPara="1" wrap="square" lIns="0" tIns="0" rIns="0" bIns="0" anchor="t" anchorCtr="0">
            <a:noAutofit/>
          </a:bodyPr>
          <a:lstStyle>
            <a:lvl1pPr marR="0" lvl="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1pPr>
            <a:lvl2pPr marR="0" lvl="1"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2pPr>
            <a:lvl3pPr marR="0" lvl="2"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3pPr>
            <a:lvl4pPr marR="0" lvl="3"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4pPr>
            <a:lvl5pPr marR="0" lvl="4"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5pPr>
            <a:lvl6pPr marR="0" lvl="5"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6pPr>
            <a:lvl7pPr marR="0" lvl="6"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7pPr>
            <a:lvl8pPr marR="0" lvl="7"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8pPr>
            <a:lvl9pPr marR="0" lvl="8"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9pPr>
          </a:lstStyle>
          <a:p>
            <a:endParaRPr/>
          </a:p>
        </p:txBody>
      </p:sp>
      <p:pic>
        <p:nvPicPr>
          <p:cNvPr id="79" name="Google Shape;79;p43"/>
          <p:cNvPicPr preferRelativeResize="0"/>
          <p:nvPr/>
        </p:nvPicPr>
        <p:blipFill rotWithShape="1">
          <a:blip r:embed="rId2">
            <a:alphaModFix/>
          </a:blip>
          <a:srcRect/>
          <a:stretch/>
        </p:blipFill>
        <p:spPr>
          <a:xfrm>
            <a:off x="10337737" y="5330952"/>
            <a:ext cx="1636776" cy="1351185"/>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80"/>
        <p:cNvGrpSpPr/>
        <p:nvPr/>
      </p:nvGrpSpPr>
      <p:grpSpPr>
        <a:xfrm>
          <a:off x="0" y="0"/>
          <a:ext cx="0" cy="0"/>
          <a:chOff x="0" y="0"/>
          <a:chExt cx="0" cy="0"/>
        </a:xfrm>
      </p:grpSpPr>
      <p:sp>
        <p:nvSpPr>
          <p:cNvPr id="81" name="Google Shape;81;p44"/>
          <p:cNvSpPr/>
          <p:nvPr/>
        </p:nvSpPr>
        <p:spPr>
          <a:xfrm>
            <a:off x="6096000" y="0"/>
            <a:ext cx="6096000" cy="6858000"/>
          </a:xfrm>
          <a:prstGeom prst="rect">
            <a:avLst/>
          </a:prstGeom>
          <a:solidFill>
            <a:srgbClr val="DEDED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sp>
        <p:nvSpPr>
          <p:cNvPr id="82" name="Google Shape;82;p44"/>
          <p:cNvSpPr/>
          <p:nvPr/>
        </p:nvSpPr>
        <p:spPr>
          <a:xfrm>
            <a:off x="0" y="0"/>
            <a:ext cx="6096000" cy="3429000"/>
          </a:xfrm>
          <a:prstGeom prst="rect">
            <a:avLst/>
          </a:prstGeom>
          <a:solidFill>
            <a:srgbClr val="D04A0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3" name="Google Shape;83;p44"/>
          <p:cNvSpPr/>
          <p:nvPr/>
        </p:nvSpPr>
        <p:spPr>
          <a:xfrm>
            <a:off x="0" y="3429000"/>
            <a:ext cx="6096000" cy="1143000"/>
          </a:xfrm>
          <a:prstGeom prst="rect">
            <a:avLst/>
          </a:prstGeom>
          <a:solidFill>
            <a:srgbClr val="46464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4" name="Google Shape;84;p44"/>
          <p:cNvSpPr txBox="1">
            <a:spLocks noGrp="1"/>
          </p:cNvSpPr>
          <p:nvPr>
            <p:ph type="ctrTitle"/>
          </p:nvPr>
        </p:nvSpPr>
        <p:spPr>
          <a:xfrm>
            <a:off x="442913" y="428625"/>
            <a:ext cx="5473700" cy="2286000"/>
          </a:xfrm>
          <a:prstGeom prst="rect">
            <a:avLst/>
          </a:prstGeom>
          <a:noFill/>
          <a:ln>
            <a:noFill/>
          </a:ln>
        </p:spPr>
        <p:txBody>
          <a:bodyPr spcFirstLastPara="1" wrap="square" lIns="0" tIns="0" rIns="0" bIns="0" anchor="b" anchorCtr="0">
            <a:noAutofit/>
          </a:bodyPr>
          <a:lstStyle>
            <a:lvl1pPr marR="0" lvl="0" algn="l">
              <a:lnSpc>
                <a:spcPct val="85000"/>
              </a:lnSpc>
              <a:spcBef>
                <a:spcPts val="0"/>
              </a:spcBef>
              <a:spcAft>
                <a:spcPts val="0"/>
              </a:spcAft>
              <a:buClr>
                <a:schemeClr val="lt1"/>
              </a:buClr>
              <a:buSzPts val="5000"/>
              <a:buFont typeface="Georgia"/>
              <a:buNone/>
              <a:defRPr sz="5000" b="0" i="0" u="none" strike="noStrike" cap="none">
                <a:solidFill>
                  <a:schemeClr val="lt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85" name="Google Shape;85;p44"/>
          <p:cNvSpPr txBox="1">
            <a:spLocks noGrp="1"/>
          </p:cNvSpPr>
          <p:nvPr>
            <p:ph type="subTitle" idx="1"/>
          </p:nvPr>
        </p:nvSpPr>
        <p:spPr>
          <a:xfrm>
            <a:off x="442913" y="3749040"/>
            <a:ext cx="5473700" cy="594360"/>
          </a:xfrm>
          <a:prstGeom prst="rect">
            <a:avLst/>
          </a:prstGeom>
          <a:noFill/>
          <a:ln>
            <a:noFill/>
          </a:ln>
        </p:spPr>
        <p:txBody>
          <a:bodyPr spcFirstLastPara="1" wrap="square" lIns="0" tIns="0" rIns="0" bIns="0" anchor="t" anchorCtr="0">
            <a:noAutofit/>
          </a:bodyPr>
          <a:lstStyle>
            <a:lvl1pPr marR="0" lvl="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1pPr>
            <a:lvl2pPr marR="0" lvl="1"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2pPr>
            <a:lvl3pPr marR="0" lvl="2"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3pPr>
            <a:lvl4pPr marR="0" lvl="3"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4pPr>
            <a:lvl5pPr marR="0" lvl="4"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5pPr>
            <a:lvl6pPr marR="0" lvl="5"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6pPr>
            <a:lvl7pPr marR="0" lvl="6"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7pPr>
            <a:lvl8pPr marR="0" lvl="7"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8pPr>
            <a:lvl9pPr marR="0" lvl="8"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9pPr>
          </a:lstStyle>
          <a:p>
            <a:endParaRPr/>
          </a:p>
        </p:txBody>
      </p:sp>
      <p:pic>
        <p:nvPicPr>
          <p:cNvPr id="86" name="Google Shape;86;p44"/>
          <p:cNvPicPr preferRelativeResize="0"/>
          <p:nvPr/>
        </p:nvPicPr>
        <p:blipFill rotWithShape="1">
          <a:blip r:embed="rId2">
            <a:alphaModFix/>
          </a:blip>
          <a:srcRect/>
          <a:stretch/>
        </p:blipFill>
        <p:spPr>
          <a:xfrm>
            <a:off x="185139" y="5330952"/>
            <a:ext cx="1636776" cy="135118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Slide Lines">
  <p:cSld name="Title Slide Lines">
    <p:bg>
      <p:bgPr>
        <a:solidFill>
          <a:srgbClr val="DEDEDE"/>
        </a:solidFill>
        <a:effectLst/>
      </p:bgPr>
    </p:bg>
    <p:spTree>
      <p:nvGrpSpPr>
        <p:cNvPr id="1" name="Shape 87"/>
        <p:cNvGrpSpPr/>
        <p:nvPr/>
      </p:nvGrpSpPr>
      <p:grpSpPr>
        <a:xfrm>
          <a:off x="0" y="0"/>
          <a:ext cx="0" cy="0"/>
          <a:chOff x="0" y="0"/>
          <a:chExt cx="0" cy="0"/>
        </a:xfrm>
      </p:grpSpPr>
      <p:grpSp>
        <p:nvGrpSpPr>
          <p:cNvPr id="88" name="Google Shape;88;p45"/>
          <p:cNvGrpSpPr/>
          <p:nvPr/>
        </p:nvGrpSpPr>
        <p:grpSpPr>
          <a:xfrm>
            <a:off x="0" y="0"/>
            <a:ext cx="12192000" cy="6858000"/>
            <a:chOff x="0" y="0"/>
            <a:chExt cx="12192000" cy="6858000"/>
          </a:xfrm>
        </p:grpSpPr>
        <p:grpSp>
          <p:nvGrpSpPr>
            <p:cNvPr id="89" name="Google Shape;89;p45"/>
            <p:cNvGrpSpPr/>
            <p:nvPr/>
          </p:nvGrpSpPr>
          <p:grpSpPr>
            <a:xfrm>
              <a:off x="0" y="0"/>
              <a:ext cx="12192000" cy="6858000"/>
              <a:chOff x="152400" y="152400"/>
              <a:chExt cx="12196764" cy="6862763"/>
            </a:xfrm>
          </p:grpSpPr>
          <p:sp>
            <p:nvSpPr>
              <p:cNvPr id="90" name="Google Shape;90;p45"/>
              <p:cNvSpPr/>
              <p:nvPr/>
            </p:nvSpPr>
            <p:spPr>
              <a:xfrm>
                <a:off x="152400" y="3775075"/>
                <a:ext cx="9142413" cy="777875"/>
              </a:xfrm>
              <a:custGeom>
                <a:avLst/>
                <a:gdLst/>
                <a:ahLst/>
                <a:cxnLst/>
                <a:rect l="l" t="t" r="r" b="b"/>
                <a:pathLst>
                  <a:path w="7908" h="1632" extrusionOk="0">
                    <a:moveTo>
                      <a:pt x="0" y="0"/>
                    </a:moveTo>
                    <a:lnTo>
                      <a:pt x="0" y="0"/>
                    </a:lnTo>
                    <a:lnTo>
                      <a:pt x="7908" y="0"/>
                    </a:lnTo>
                    <a:lnTo>
                      <a:pt x="7908" y="1632"/>
                    </a:lnTo>
                    <a:lnTo>
                      <a:pt x="0" y="1632"/>
                    </a:lnTo>
                    <a:lnTo>
                      <a:pt x="0" y="0"/>
                    </a:lnTo>
                    <a:close/>
                  </a:path>
                </a:pathLst>
              </a:custGeom>
              <a:solidFill>
                <a:srgbClr val="D04A0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 name="Google Shape;91;p45"/>
              <p:cNvSpPr/>
              <p:nvPr/>
            </p:nvSpPr>
            <p:spPr>
              <a:xfrm>
                <a:off x="152400" y="152400"/>
                <a:ext cx="12196764" cy="6862763"/>
              </a:xfrm>
              <a:custGeom>
                <a:avLst/>
                <a:gdLst/>
                <a:ahLst/>
                <a:cxnLst/>
                <a:rect l="l" t="t" r="r" b="b"/>
                <a:pathLst>
                  <a:path w="25599" h="14399" extrusionOk="0">
                    <a:moveTo>
                      <a:pt x="19187" y="0"/>
                    </a:moveTo>
                    <a:lnTo>
                      <a:pt x="19187" y="0"/>
                    </a:lnTo>
                    <a:lnTo>
                      <a:pt x="19187" y="6949"/>
                    </a:lnTo>
                    <a:lnTo>
                      <a:pt x="0" y="6949"/>
                    </a:lnTo>
                    <a:lnTo>
                      <a:pt x="0" y="7602"/>
                    </a:lnTo>
                    <a:lnTo>
                      <a:pt x="19187" y="7602"/>
                    </a:lnTo>
                    <a:lnTo>
                      <a:pt x="19187" y="9234"/>
                    </a:lnTo>
                    <a:lnTo>
                      <a:pt x="0" y="9234"/>
                    </a:lnTo>
                    <a:lnTo>
                      <a:pt x="0" y="9887"/>
                    </a:lnTo>
                    <a:lnTo>
                      <a:pt x="19187" y="9887"/>
                    </a:lnTo>
                    <a:lnTo>
                      <a:pt x="19187" y="14399"/>
                    </a:lnTo>
                    <a:lnTo>
                      <a:pt x="19839" y="14399"/>
                    </a:lnTo>
                    <a:lnTo>
                      <a:pt x="19839" y="9887"/>
                    </a:lnTo>
                    <a:lnTo>
                      <a:pt x="25599" y="9887"/>
                    </a:lnTo>
                    <a:lnTo>
                      <a:pt x="25599" y="9234"/>
                    </a:lnTo>
                    <a:lnTo>
                      <a:pt x="19839" y="9234"/>
                    </a:lnTo>
                    <a:lnTo>
                      <a:pt x="19839" y="7602"/>
                    </a:lnTo>
                    <a:lnTo>
                      <a:pt x="25599" y="7602"/>
                    </a:lnTo>
                    <a:lnTo>
                      <a:pt x="25599" y="6949"/>
                    </a:lnTo>
                    <a:lnTo>
                      <a:pt x="19839" y="6949"/>
                    </a:lnTo>
                    <a:lnTo>
                      <a:pt x="19839" y="0"/>
                    </a:lnTo>
                    <a:lnTo>
                      <a:pt x="19187"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pic>
          <p:nvPicPr>
            <p:cNvPr id="92" name="Google Shape;92;p45"/>
            <p:cNvPicPr preferRelativeResize="0"/>
            <p:nvPr/>
          </p:nvPicPr>
          <p:blipFill rotWithShape="1">
            <a:blip r:embed="rId2">
              <a:alphaModFix/>
            </a:blip>
            <a:srcRect/>
            <a:stretch/>
          </p:blipFill>
          <p:spPr>
            <a:xfrm>
              <a:off x="185139" y="5330952"/>
              <a:ext cx="1636776" cy="1351184"/>
            </a:xfrm>
            <a:prstGeom prst="rect">
              <a:avLst/>
            </a:prstGeom>
            <a:noFill/>
            <a:ln>
              <a:noFill/>
            </a:ln>
          </p:spPr>
        </p:pic>
      </p:grpSp>
      <p:sp>
        <p:nvSpPr>
          <p:cNvPr id="93" name="Google Shape;93;p45"/>
          <p:cNvSpPr txBox="1">
            <a:spLocks noGrp="1"/>
          </p:cNvSpPr>
          <p:nvPr>
            <p:ph type="subTitle" idx="1"/>
          </p:nvPr>
        </p:nvSpPr>
        <p:spPr>
          <a:xfrm>
            <a:off x="442914" y="3713607"/>
            <a:ext cx="5473699" cy="592074"/>
          </a:xfrm>
          <a:prstGeom prst="rect">
            <a:avLst/>
          </a:prstGeom>
          <a:noFill/>
          <a:ln>
            <a:noFill/>
          </a:ln>
        </p:spPr>
        <p:txBody>
          <a:bodyPr spcFirstLastPara="1" wrap="square" lIns="0" tIns="0" rIns="0" bIns="0" anchor="ctr" anchorCtr="0">
            <a:noAutofit/>
          </a:bodyPr>
          <a:lstStyle>
            <a:lvl1pPr marR="0" lvl="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1pPr>
            <a:lvl2pPr marR="0" lvl="1"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2pPr>
            <a:lvl3pPr marR="0" lvl="2"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3pPr>
            <a:lvl4pPr marR="0" lvl="3"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4pPr>
            <a:lvl5pPr marR="0" lvl="4"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5pPr>
            <a:lvl6pPr marR="0" lvl="5"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6pPr>
            <a:lvl7pPr marR="0" lvl="6"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7pPr>
            <a:lvl8pPr marR="0" lvl="7"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8pPr>
            <a:lvl9pPr marR="0" lvl="8"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9pPr>
          </a:lstStyle>
          <a:p>
            <a:endParaRPr/>
          </a:p>
        </p:txBody>
      </p:sp>
      <p:sp>
        <p:nvSpPr>
          <p:cNvPr id="94" name="Google Shape;94;p45"/>
          <p:cNvSpPr txBox="1">
            <a:spLocks noGrp="1"/>
          </p:cNvSpPr>
          <p:nvPr>
            <p:ph type="ctrTitle"/>
          </p:nvPr>
        </p:nvSpPr>
        <p:spPr>
          <a:xfrm>
            <a:off x="442914" y="428623"/>
            <a:ext cx="7418386" cy="2011680"/>
          </a:xfrm>
          <a:prstGeom prst="rect">
            <a:avLst/>
          </a:prstGeom>
          <a:noFill/>
          <a:ln>
            <a:noFill/>
          </a:ln>
        </p:spPr>
        <p:txBody>
          <a:bodyPr spcFirstLastPara="1" wrap="square" lIns="0" tIns="0" rIns="0" bIns="0" anchor="b" anchorCtr="0">
            <a:noAutofit/>
          </a:bodyPr>
          <a:lstStyle>
            <a:lvl1pPr marR="0" lvl="0" algn="l">
              <a:lnSpc>
                <a:spcPct val="85000"/>
              </a:lnSpc>
              <a:spcBef>
                <a:spcPts val="0"/>
              </a:spcBef>
              <a:spcAft>
                <a:spcPts val="0"/>
              </a:spcAft>
              <a:buClr>
                <a:schemeClr val="lt1"/>
              </a:buClr>
              <a:buSzPts val="4500"/>
              <a:buFont typeface="Georgia"/>
              <a:buNone/>
              <a:defRPr sz="4500" b="0" i="0" u="none" strike="noStrike" cap="none">
                <a:solidFill>
                  <a:schemeClr val="lt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Slide Lines 2">
  <p:cSld name="Title Slide Lines 2">
    <p:bg>
      <p:bgPr>
        <a:solidFill>
          <a:srgbClr val="DEDEDE"/>
        </a:solidFill>
        <a:effectLst/>
      </p:bgPr>
    </p:bg>
    <p:spTree>
      <p:nvGrpSpPr>
        <p:cNvPr id="1" name="Shape 95"/>
        <p:cNvGrpSpPr/>
        <p:nvPr/>
      </p:nvGrpSpPr>
      <p:grpSpPr>
        <a:xfrm>
          <a:off x="0" y="0"/>
          <a:ext cx="0" cy="0"/>
          <a:chOff x="0" y="0"/>
          <a:chExt cx="0" cy="0"/>
        </a:xfrm>
      </p:grpSpPr>
      <p:grpSp>
        <p:nvGrpSpPr>
          <p:cNvPr id="96" name="Google Shape;96;p46"/>
          <p:cNvGrpSpPr/>
          <p:nvPr/>
        </p:nvGrpSpPr>
        <p:grpSpPr>
          <a:xfrm>
            <a:off x="0" y="0"/>
            <a:ext cx="12192000" cy="6858000"/>
            <a:chOff x="0" y="0"/>
            <a:chExt cx="12192000" cy="6858000"/>
          </a:xfrm>
        </p:grpSpPr>
        <p:sp>
          <p:nvSpPr>
            <p:cNvPr id="97" name="Google Shape;97;p46"/>
            <p:cNvSpPr/>
            <p:nvPr/>
          </p:nvSpPr>
          <p:spPr>
            <a:xfrm>
              <a:off x="0" y="0"/>
              <a:ext cx="12192000" cy="6858000"/>
            </a:xfrm>
            <a:custGeom>
              <a:avLst/>
              <a:gdLst/>
              <a:ahLst/>
              <a:cxnLst/>
              <a:rect l="l" t="t" r="r" b="b"/>
              <a:pathLst>
                <a:path w="12192000" h="6858000" extrusionOk="0">
                  <a:moveTo>
                    <a:pt x="9144000" y="0"/>
                  </a:moveTo>
                  <a:lnTo>
                    <a:pt x="9450000" y="0"/>
                  </a:lnTo>
                  <a:lnTo>
                    <a:pt x="9450000" y="3309692"/>
                  </a:lnTo>
                  <a:lnTo>
                    <a:pt x="12192000" y="3309692"/>
                  </a:lnTo>
                  <a:lnTo>
                    <a:pt x="12192000" y="3615692"/>
                  </a:lnTo>
                  <a:lnTo>
                    <a:pt x="9450000" y="3615692"/>
                  </a:lnTo>
                  <a:lnTo>
                    <a:pt x="9450000" y="4394836"/>
                  </a:lnTo>
                  <a:lnTo>
                    <a:pt x="12192000" y="4394836"/>
                  </a:lnTo>
                  <a:lnTo>
                    <a:pt x="12192000" y="4700836"/>
                  </a:lnTo>
                  <a:lnTo>
                    <a:pt x="9450000" y="4700836"/>
                  </a:lnTo>
                  <a:lnTo>
                    <a:pt x="9450000" y="6858000"/>
                  </a:lnTo>
                  <a:lnTo>
                    <a:pt x="9144000" y="6858000"/>
                  </a:lnTo>
                  <a:lnTo>
                    <a:pt x="9144000" y="4700836"/>
                  </a:lnTo>
                  <a:lnTo>
                    <a:pt x="0" y="4700836"/>
                  </a:lnTo>
                  <a:lnTo>
                    <a:pt x="0" y="4394836"/>
                  </a:lnTo>
                  <a:lnTo>
                    <a:pt x="9144000" y="4394836"/>
                  </a:lnTo>
                  <a:lnTo>
                    <a:pt x="9144000" y="3615692"/>
                  </a:lnTo>
                  <a:lnTo>
                    <a:pt x="0" y="3615692"/>
                  </a:lnTo>
                  <a:lnTo>
                    <a:pt x="0" y="3309692"/>
                  </a:lnTo>
                  <a:lnTo>
                    <a:pt x="9144000" y="3309692"/>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98" name="Google Shape;98;p46"/>
            <p:cNvPicPr preferRelativeResize="0"/>
            <p:nvPr/>
          </p:nvPicPr>
          <p:blipFill rotWithShape="1">
            <a:blip r:embed="rId2">
              <a:alphaModFix/>
            </a:blip>
            <a:srcRect/>
            <a:stretch/>
          </p:blipFill>
          <p:spPr>
            <a:xfrm>
              <a:off x="185139" y="5330952"/>
              <a:ext cx="1636776" cy="1351185"/>
            </a:xfrm>
            <a:prstGeom prst="rect">
              <a:avLst/>
            </a:prstGeom>
            <a:noFill/>
            <a:ln>
              <a:noFill/>
            </a:ln>
          </p:spPr>
        </p:pic>
      </p:grpSp>
      <p:sp>
        <p:nvSpPr>
          <p:cNvPr id="99" name="Google Shape;99;p46"/>
          <p:cNvSpPr txBox="1">
            <a:spLocks noGrp="1"/>
          </p:cNvSpPr>
          <p:nvPr>
            <p:ph type="subTitle" idx="1"/>
          </p:nvPr>
        </p:nvSpPr>
        <p:spPr>
          <a:xfrm>
            <a:off x="442913" y="3713607"/>
            <a:ext cx="5473700" cy="594221"/>
          </a:xfrm>
          <a:prstGeom prst="rect">
            <a:avLst/>
          </a:prstGeom>
          <a:noFill/>
          <a:ln>
            <a:noFill/>
          </a:ln>
        </p:spPr>
        <p:txBody>
          <a:bodyPr spcFirstLastPara="1" wrap="square" lIns="0" tIns="0" rIns="0" bIns="0" anchor="ctr" anchorCtr="0">
            <a:noAutofit/>
          </a:bodyPr>
          <a:lstStyle>
            <a:lvl1pPr marR="0" lvl="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
        <p:nvSpPr>
          <p:cNvPr id="100" name="Google Shape;100;p46"/>
          <p:cNvSpPr txBox="1">
            <a:spLocks noGrp="1"/>
          </p:cNvSpPr>
          <p:nvPr>
            <p:ph type="ctrTitle"/>
          </p:nvPr>
        </p:nvSpPr>
        <p:spPr>
          <a:xfrm>
            <a:off x="442912" y="428623"/>
            <a:ext cx="7418387" cy="2011680"/>
          </a:xfrm>
          <a:prstGeom prst="rect">
            <a:avLst/>
          </a:prstGeom>
          <a:noFill/>
          <a:ln>
            <a:noFill/>
          </a:ln>
        </p:spPr>
        <p:txBody>
          <a:bodyPr spcFirstLastPara="1" wrap="square" lIns="0" tIns="0" rIns="0" bIns="0" anchor="b" anchorCtr="0">
            <a:noAutofit/>
          </a:bodyPr>
          <a:lstStyle>
            <a:lvl1pPr marR="0" lvl="0" algn="l">
              <a:lnSpc>
                <a:spcPct val="85000"/>
              </a:lnSpc>
              <a:spcBef>
                <a:spcPts val="0"/>
              </a:spcBef>
              <a:spcAft>
                <a:spcPts val="0"/>
              </a:spcAft>
              <a:buClr>
                <a:schemeClr val="dk1"/>
              </a:buClr>
              <a:buSzPts val="4500"/>
              <a:buFont typeface="Georgia"/>
              <a:buNone/>
              <a:defRPr sz="4500" b="0"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itle Slide Lines 3 Grey">
  <p:cSld name="Title Slide Lines 3 Grey">
    <p:bg>
      <p:bgPr>
        <a:solidFill>
          <a:srgbClr val="464646"/>
        </a:solidFill>
        <a:effectLst/>
      </p:bgPr>
    </p:bg>
    <p:spTree>
      <p:nvGrpSpPr>
        <p:cNvPr id="1" name="Shape 101"/>
        <p:cNvGrpSpPr/>
        <p:nvPr/>
      </p:nvGrpSpPr>
      <p:grpSpPr>
        <a:xfrm>
          <a:off x="0" y="0"/>
          <a:ext cx="0" cy="0"/>
          <a:chOff x="0" y="0"/>
          <a:chExt cx="0" cy="0"/>
        </a:xfrm>
      </p:grpSpPr>
      <p:sp>
        <p:nvSpPr>
          <p:cNvPr id="102" name="Google Shape;102;p47"/>
          <p:cNvSpPr/>
          <p:nvPr/>
        </p:nvSpPr>
        <p:spPr>
          <a:xfrm>
            <a:off x="9448800" y="0"/>
            <a:ext cx="2743200" cy="6858000"/>
          </a:xfrm>
          <a:prstGeom prst="rect">
            <a:avLst/>
          </a:prstGeom>
          <a:solidFill>
            <a:srgbClr val="DEDED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grpSp>
        <p:nvGrpSpPr>
          <p:cNvPr id="103" name="Google Shape;103;p47"/>
          <p:cNvGrpSpPr/>
          <p:nvPr/>
        </p:nvGrpSpPr>
        <p:grpSpPr>
          <a:xfrm>
            <a:off x="0" y="0"/>
            <a:ext cx="12192000" cy="6858000"/>
            <a:chOff x="0" y="0"/>
            <a:chExt cx="12192000" cy="6858000"/>
          </a:xfrm>
        </p:grpSpPr>
        <p:sp>
          <p:nvSpPr>
            <p:cNvPr id="104" name="Google Shape;104;p47"/>
            <p:cNvSpPr/>
            <p:nvPr/>
          </p:nvSpPr>
          <p:spPr>
            <a:xfrm>
              <a:off x="0" y="0"/>
              <a:ext cx="12192000" cy="6858000"/>
            </a:xfrm>
            <a:custGeom>
              <a:avLst/>
              <a:gdLst/>
              <a:ahLst/>
              <a:cxnLst/>
              <a:rect l="l" t="t" r="r" b="b"/>
              <a:pathLst>
                <a:path w="12192000" h="6858000" extrusionOk="0">
                  <a:moveTo>
                    <a:pt x="9144000" y="0"/>
                  </a:moveTo>
                  <a:lnTo>
                    <a:pt x="9450000" y="0"/>
                  </a:lnTo>
                  <a:lnTo>
                    <a:pt x="9450000" y="1022986"/>
                  </a:lnTo>
                  <a:lnTo>
                    <a:pt x="12192000" y="1022986"/>
                  </a:lnTo>
                  <a:lnTo>
                    <a:pt x="12192000" y="1328986"/>
                  </a:lnTo>
                  <a:lnTo>
                    <a:pt x="9450000" y="1328986"/>
                  </a:lnTo>
                  <a:lnTo>
                    <a:pt x="9450000" y="4394836"/>
                  </a:lnTo>
                  <a:lnTo>
                    <a:pt x="12192000" y="4394836"/>
                  </a:lnTo>
                  <a:lnTo>
                    <a:pt x="12192000" y="4700836"/>
                  </a:lnTo>
                  <a:lnTo>
                    <a:pt x="9450000" y="4700836"/>
                  </a:lnTo>
                  <a:lnTo>
                    <a:pt x="9450000" y="6858000"/>
                  </a:lnTo>
                  <a:lnTo>
                    <a:pt x="9144000" y="6858000"/>
                  </a:lnTo>
                  <a:lnTo>
                    <a:pt x="9144000" y="4700836"/>
                  </a:lnTo>
                  <a:lnTo>
                    <a:pt x="0" y="4700836"/>
                  </a:lnTo>
                  <a:lnTo>
                    <a:pt x="0" y="4394836"/>
                  </a:lnTo>
                  <a:lnTo>
                    <a:pt x="9144000" y="4394836"/>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05" name="Google Shape;105;p47"/>
            <p:cNvPicPr preferRelativeResize="0"/>
            <p:nvPr/>
          </p:nvPicPr>
          <p:blipFill rotWithShape="1">
            <a:blip r:embed="rId2">
              <a:alphaModFix/>
            </a:blip>
            <a:srcRect/>
            <a:stretch/>
          </p:blipFill>
          <p:spPr>
            <a:xfrm>
              <a:off x="185139" y="5330952"/>
              <a:ext cx="1636776" cy="1351184"/>
            </a:xfrm>
            <a:prstGeom prst="rect">
              <a:avLst/>
            </a:prstGeom>
            <a:noFill/>
            <a:ln>
              <a:noFill/>
            </a:ln>
          </p:spPr>
        </p:pic>
      </p:grpSp>
      <p:sp>
        <p:nvSpPr>
          <p:cNvPr id="106" name="Google Shape;106;p47"/>
          <p:cNvSpPr txBox="1">
            <a:spLocks noGrp="1"/>
          </p:cNvSpPr>
          <p:nvPr>
            <p:ph type="ctrTitle"/>
          </p:nvPr>
        </p:nvSpPr>
        <p:spPr>
          <a:xfrm>
            <a:off x="442912" y="428625"/>
            <a:ext cx="7418388" cy="2771775"/>
          </a:xfrm>
          <a:prstGeom prst="rect">
            <a:avLst/>
          </a:prstGeom>
          <a:noFill/>
          <a:ln>
            <a:noFill/>
          </a:ln>
        </p:spPr>
        <p:txBody>
          <a:bodyPr spcFirstLastPara="1" wrap="square" lIns="0" tIns="0" rIns="0" bIns="0" anchor="b" anchorCtr="0">
            <a:noAutofit/>
          </a:bodyPr>
          <a:lstStyle>
            <a:lvl1pPr marR="0" lvl="0" algn="l">
              <a:lnSpc>
                <a:spcPct val="85000"/>
              </a:lnSpc>
              <a:spcBef>
                <a:spcPts val="0"/>
              </a:spcBef>
              <a:spcAft>
                <a:spcPts val="0"/>
              </a:spcAft>
              <a:buClr>
                <a:schemeClr val="lt1"/>
              </a:buClr>
              <a:buSzPts val="6000"/>
              <a:buFont typeface="Georgia"/>
              <a:buNone/>
              <a:defRPr sz="6000" b="0" i="0" u="none" strike="noStrike" cap="none">
                <a:solidFill>
                  <a:schemeClr val="lt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07" name="Google Shape;107;p47"/>
          <p:cNvSpPr txBox="1">
            <a:spLocks noGrp="1"/>
          </p:cNvSpPr>
          <p:nvPr>
            <p:ph type="subTitle" idx="1"/>
          </p:nvPr>
        </p:nvSpPr>
        <p:spPr>
          <a:xfrm>
            <a:off x="442913" y="3394710"/>
            <a:ext cx="5473700" cy="594360"/>
          </a:xfrm>
          <a:prstGeom prst="rect">
            <a:avLst/>
          </a:prstGeom>
          <a:noFill/>
          <a:ln>
            <a:noFill/>
          </a:ln>
        </p:spPr>
        <p:txBody>
          <a:bodyPr spcFirstLastPara="1" wrap="square" lIns="0" tIns="0" rIns="0" bIns="0" anchor="t" anchorCtr="0">
            <a:noAutofit/>
          </a:bodyPr>
          <a:lstStyle>
            <a:lvl1pPr marR="0" lvl="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1pPr>
            <a:lvl2pPr marR="0" lvl="1"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2pPr>
            <a:lvl3pPr marR="0" lvl="2"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3pPr>
            <a:lvl4pPr marR="0" lvl="3"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4pPr>
            <a:lvl5pPr marR="0" lvl="4"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5pPr>
            <a:lvl6pPr marR="0" lvl="5"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6pPr>
            <a:lvl7pPr marR="0" lvl="6"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7pPr>
            <a:lvl8pPr marR="0" lvl="7"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8pPr>
            <a:lvl9pPr marR="0" lvl="8"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Title Slide Logo Shape Orange">
  <p:cSld name="Title Slide Logo Shape Orange">
    <p:spTree>
      <p:nvGrpSpPr>
        <p:cNvPr id="1" name="Shape 108"/>
        <p:cNvGrpSpPr/>
        <p:nvPr/>
      </p:nvGrpSpPr>
      <p:grpSpPr>
        <a:xfrm>
          <a:off x="0" y="0"/>
          <a:ext cx="0" cy="0"/>
          <a:chOff x="0" y="0"/>
          <a:chExt cx="0" cy="0"/>
        </a:xfrm>
      </p:grpSpPr>
      <p:grpSp>
        <p:nvGrpSpPr>
          <p:cNvPr id="109" name="Google Shape;109;p48"/>
          <p:cNvGrpSpPr/>
          <p:nvPr/>
        </p:nvGrpSpPr>
        <p:grpSpPr>
          <a:xfrm>
            <a:off x="0" y="0"/>
            <a:ext cx="8914102" cy="6858001"/>
            <a:chOff x="0" y="0"/>
            <a:chExt cx="8914102" cy="6858001"/>
          </a:xfrm>
        </p:grpSpPr>
        <p:sp>
          <p:nvSpPr>
            <p:cNvPr id="110" name="Google Shape;110;p48"/>
            <p:cNvSpPr/>
            <p:nvPr/>
          </p:nvSpPr>
          <p:spPr>
            <a:xfrm>
              <a:off x="0" y="0"/>
              <a:ext cx="8914102" cy="6858001"/>
            </a:xfrm>
            <a:custGeom>
              <a:avLst/>
              <a:gdLst/>
              <a:ahLst/>
              <a:cxnLst/>
              <a:rect l="l" t="t" r="r" b="b"/>
              <a:pathLst>
                <a:path w="8914102" h="6858001" extrusionOk="0">
                  <a:moveTo>
                    <a:pt x="1260764" y="0"/>
                  </a:moveTo>
                  <a:lnTo>
                    <a:pt x="5169189" y="0"/>
                  </a:lnTo>
                  <a:lnTo>
                    <a:pt x="5169189" y="765175"/>
                  </a:lnTo>
                  <a:lnTo>
                    <a:pt x="5937540" y="765175"/>
                  </a:lnTo>
                  <a:lnTo>
                    <a:pt x="5937540" y="1957388"/>
                  </a:lnTo>
                  <a:lnTo>
                    <a:pt x="7920327" y="1957388"/>
                  </a:lnTo>
                  <a:lnTo>
                    <a:pt x="7920327" y="4899025"/>
                  </a:lnTo>
                  <a:lnTo>
                    <a:pt x="8914102" y="4899025"/>
                  </a:lnTo>
                  <a:lnTo>
                    <a:pt x="8914102" y="6858000"/>
                  </a:lnTo>
                  <a:lnTo>
                    <a:pt x="7920327" y="6858000"/>
                  </a:lnTo>
                  <a:lnTo>
                    <a:pt x="5937540" y="6858000"/>
                  </a:lnTo>
                  <a:lnTo>
                    <a:pt x="5169189" y="6858000"/>
                  </a:lnTo>
                  <a:lnTo>
                    <a:pt x="3705515" y="6858000"/>
                  </a:lnTo>
                  <a:lnTo>
                    <a:pt x="1260764" y="6858000"/>
                  </a:lnTo>
                  <a:lnTo>
                    <a:pt x="1260764" y="6858001"/>
                  </a:lnTo>
                  <a:lnTo>
                    <a:pt x="0" y="6858001"/>
                  </a:lnTo>
                  <a:lnTo>
                    <a:pt x="0" y="1"/>
                  </a:lnTo>
                  <a:lnTo>
                    <a:pt x="1260764" y="1"/>
                  </a:lnTo>
                  <a:close/>
                </a:path>
              </a:pathLst>
            </a:custGeom>
            <a:solidFill>
              <a:srgbClr val="D04A0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11" name="Google Shape;111;p48"/>
            <p:cNvPicPr preferRelativeResize="0"/>
            <p:nvPr/>
          </p:nvPicPr>
          <p:blipFill rotWithShape="1">
            <a:blip r:embed="rId2">
              <a:alphaModFix/>
            </a:blip>
            <a:srcRect/>
            <a:stretch/>
          </p:blipFill>
          <p:spPr>
            <a:xfrm>
              <a:off x="185139" y="5330952"/>
              <a:ext cx="1636776" cy="1351184"/>
            </a:xfrm>
            <a:prstGeom prst="rect">
              <a:avLst/>
            </a:prstGeom>
            <a:noFill/>
            <a:ln>
              <a:noFill/>
            </a:ln>
          </p:spPr>
        </p:pic>
      </p:grpSp>
      <p:sp>
        <p:nvSpPr>
          <p:cNvPr id="112" name="Google Shape;112;p48"/>
          <p:cNvSpPr txBox="1">
            <a:spLocks noGrp="1"/>
          </p:cNvSpPr>
          <p:nvPr>
            <p:ph type="ctrTitle"/>
          </p:nvPr>
        </p:nvSpPr>
        <p:spPr>
          <a:xfrm>
            <a:off x="442913" y="1003610"/>
            <a:ext cx="5258640" cy="2425391"/>
          </a:xfrm>
          <a:prstGeom prst="rect">
            <a:avLst/>
          </a:prstGeom>
          <a:noFill/>
          <a:ln>
            <a:noFill/>
          </a:ln>
        </p:spPr>
        <p:txBody>
          <a:bodyPr spcFirstLastPara="1" wrap="square" lIns="0" tIns="0" rIns="0" bIns="0" anchor="b" anchorCtr="0">
            <a:noAutofit/>
          </a:bodyPr>
          <a:lstStyle>
            <a:lvl1pPr marR="0" lvl="0" algn="l">
              <a:lnSpc>
                <a:spcPct val="85000"/>
              </a:lnSpc>
              <a:spcBef>
                <a:spcPts val="0"/>
              </a:spcBef>
              <a:spcAft>
                <a:spcPts val="0"/>
              </a:spcAft>
              <a:buClr>
                <a:schemeClr val="lt1"/>
              </a:buClr>
              <a:buSzPts val="5000"/>
              <a:buFont typeface="Georgia"/>
              <a:buNone/>
              <a:defRPr sz="5000" b="0" i="0" u="none" strike="noStrike" cap="none">
                <a:solidFill>
                  <a:schemeClr val="lt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13" name="Google Shape;113;p48"/>
          <p:cNvSpPr txBox="1">
            <a:spLocks noGrp="1"/>
          </p:cNvSpPr>
          <p:nvPr>
            <p:ph type="subTitle" idx="1"/>
          </p:nvPr>
        </p:nvSpPr>
        <p:spPr>
          <a:xfrm>
            <a:off x="442914" y="3749040"/>
            <a:ext cx="5258640" cy="594360"/>
          </a:xfrm>
          <a:prstGeom prst="rect">
            <a:avLst/>
          </a:prstGeom>
          <a:noFill/>
          <a:ln>
            <a:noFill/>
          </a:ln>
        </p:spPr>
        <p:txBody>
          <a:bodyPr spcFirstLastPara="1" wrap="square" lIns="0" tIns="0" rIns="0" bIns="0" anchor="t" anchorCtr="0">
            <a:noAutofit/>
          </a:bodyPr>
          <a:lstStyle>
            <a:lvl1pPr marR="0" lvl="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1pPr>
            <a:lvl2pPr marR="0" lvl="1"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2pPr>
            <a:lvl3pPr marR="0" lvl="2"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3pPr>
            <a:lvl4pPr marR="0" lvl="3"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4pPr>
            <a:lvl5pPr marR="0" lvl="4"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5pPr>
            <a:lvl6pPr marR="0" lvl="5"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6pPr>
            <a:lvl7pPr marR="0" lvl="6"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7pPr>
            <a:lvl8pPr marR="0" lvl="7"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8pPr>
            <a:lvl9pPr marR="0" lvl="8"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Title Slide Logo Shape Red">
  <p:cSld name="Title Slide Logo Shape Red">
    <p:spTree>
      <p:nvGrpSpPr>
        <p:cNvPr id="1" name="Shape 114"/>
        <p:cNvGrpSpPr/>
        <p:nvPr/>
      </p:nvGrpSpPr>
      <p:grpSpPr>
        <a:xfrm>
          <a:off x="0" y="0"/>
          <a:ext cx="0" cy="0"/>
          <a:chOff x="0" y="0"/>
          <a:chExt cx="0" cy="0"/>
        </a:xfrm>
      </p:grpSpPr>
      <p:grpSp>
        <p:nvGrpSpPr>
          <p:cNvPr id="115" name="Google Shape;115;p49"/>
          <p:cNvGrpSpPr/>
          <p:nvPr/>
        </p:nvGrpSpPr>
        <p:grpSpPr>
          <a:xfrm>
            <a:off x="0" y="0"/>
            <a:ext cx="8914102" cy="6858001"/>
            <a:chOff x="0" y="0"/>
            <a:chExt cx="8914102" cy="6858001"/>
          </a:xfrm>
        </p:grpSpPr>
        <p:sp>
          <p:nvSpPr>
            <p:cNvPr id="116" name="Google Shape;116;p49"/>
            <p:cNvSpPr/>
            <p:nvPr/>
          </p:nvSpPr>
          <p:spPr>
            <a:xfrm>
              <a:off x="0" y="0"/>
              <a:ext cx="8914102" cy="6858001"/>
            </a:xfrm>
            <a:custGeom>
              <a:avLst/>
              <a:gdLst/>
              <a:ahLst/>
              <a:cxnLst/>
              <a:rect l="l" t="t" r="r" b="b"/>
              <a:pathLst>
                <a:path w="8914102" h="6858001" extrusionOk="0">
                  <a:moveTo>
                    <a:pt x="1260764" y="0"/>
                  </a:moveTo>
                  <a:lnTo>
                    <a:pt x="5169189" y="0"/>
                  </a:lnTo>
                  <a:lnTo>
                    <a:pt x="5169189" y="765175"/>
                  </a:lnTo>
                  <a:lnTo>
                    <a:pt x="5937540" y="765175"/>
                  </a:lnTo>
                  <a:lnTo>
                    <a:pt x="5937540" y="1957388"/>
                  </a:lnTo>
                  <a:lnTo>
                    <a:pt x="7920327" y="1957388"/>
                  </a:lnTo>
                  <a:lnTo>
                    <a:pt x="7920327" y="4899025"/>
                  </a:lnTo>
                  <a:lnTo>
                    <a:pt x="8914102" y="4899025"/>
                  </a:lnTo>
                  <a:lnTo>
                    <a:pt x="8914102" y="6858000"/>
                  </a:lnTo>
                  <a:lnTo>
                    <a:pt x="7920327" y="6858000"/>
                  </a:lnTo>
                  <a:lnTo>
                    <a:pt x="5937540" y="6858000"/>
                  </a:lnTo>
                  <a:lnTo>
                    <a:pt x="5169189" y="6858000"/>
                  </a:lnTo>
                  <a:lnTo>
                    <a:pt x="3705515" y="6858000"/>
                  </a:lnTo>
                  <a:lnTo>
                    <a:pt x="1260764" y="6858000"/>
                  </a:lnTo>
                  <a:lnTo>
                    <a:pt x="1260764" y="6858001"/>
                  </a:lnTo>
                  <a:lnTo>
                    <a:pt x="0" y="6858001"/>
                  </a:lnTo>
                  <a:lnTo>
                    <a:pt x="0" y="1"/>
                  </a:lnTo>
                  <a:lnTo>
                    <a:pt x="1260764" y="1"/>
                  </a:lnTo>
                  <a:close/>
                </a:path>
              </a:pathLst>
            </a:custGeom>
            <a:solidFill>
              <a:srgbClr val="E0301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17" name="Google Shape;117;p49"/>
            <p:cNvPicPr preferRelativeResize="0"/>
            <p:nvPr/>
          </p:nvPicPr>
          <p:blipFill rotWithShape="1">
            <a:blip r:embed="rId2">
              <a:alphaModFix/>
            </a:blip>
            <a:srcRect/>
            <a:stretch/>
          </p:blipFill>
          <p:spPr>
            <a:xfrm>
              <a:off x="185139" y="5330952"/>
              <a:ext cx="1636776" cy="1351184"/>
            </a:xfrm>
            <a:prstGeom prst="rect">
              <a:avLst/>
            </a:prstGeom>
            <a:noFill/>
            <a:ln>
              <a:noFill/>
            </a:ln>
          </p:spPr>
        </p:pic>
      </p:grpSp>
      <p:sp>
        <p:nvSpPr>
          <p:cNvPr id="118" name="Google Shape;118;p49"/>
          <p:cNvSpPr txBox="1">
            <a:spLocks noGrp="1"/>
          </p:cNvSpPr>
          <p:nvPr>
            <p:ph type="ctrTitle"/>
          </p:nvPr>
        </p:nvSpPr>
        <p:spPr>
          <a:xfrm>
            <a:off x="442913" y="1003610"/>
            <a:ext cx="5258640" cy="2425391"/>
          </a:xfrm>
          <a:prstGeom prst="rect">
            <a:avLst/>
          </a:prstGeom>
          <a:noFill/>
          <a:ln>
            <a:noFill/>
          </a:ln>
        </p:spPr>
        <p:txBody>
          <a:bodyPr spcFirstLastPara="1" wrap="square" lIns="0" tIns="0" rIns="0" bIns="0" anchor="b" anchorCtr="0">
            <a:noAutofit/>
          </a:bodyPr>
          <a:lstStyle>
            <a:lvl1pPr marR="0" lvl="0" algn="l">
              <a:lnSpc>
                <a:spcPct val="85000"/>
              </a:lnSpc>
              <a:spcBef>
                <a:spcPts val="0"/>
              </a:spcBef>
              <a:spcAft>
                <a:spcPts val="0"/>
              </a:spcAft>
              <a:buClr>
                <a:schemeClr val="lt1"/>
              </a:buClr>
              <a:buSzPts val="5000"/>
              <a:buFont typeface="Georgia"/>
              <a:buNone/>
              <a:defRPr sz="5000" b="0" i="0" u="none" strike="noStrike" cap="none">
                <a:solidFill>
                  <a:schemeClr val="lt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19" name="Google Shape;119;p49"/>
          <p:cNvSpPr txBox="1">
            <a:spLocks noGrp="1"/>
          </p:cNvSpPr>
          <p:nvPr>
            <p:ph type="subTitle" idx="1"/>
          </p:nvPr>
        </p:nvSpPr>
        <p:spPr>
          <a:xfrm>
            <a:off x="442914" y="3749040"/>
            <a:ext cx="5258640" cy="594360"/>
          </a:xfrm>
          <a:prstGeom prst="rect">
            <a:avLst/>
          </a:prstGeom>
          <a:noFill/>
          <a:ln>
            <a:noFill/>
          </a:ln>
        </p:spPr>
        <p:txBody>
          <a:bodyPr spcFirstLastPara="1" wrap="square" lIns="0" tIns="0" rIns="0" bIns="0" anchor="t" anchorCtr="0">
            <a:noAutofit/>
          </a:bodyPr>
          <a:lstStyle>
            <a:lvl1pPr marR="0" lvl="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1pPr>
            <a:lvl2pPr marR="0" lvl="1"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2pPr>
            <a:lvl3pPr marR="0" lvl="2"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3pPr>
            <a:lvl4pPr marR="0" lvl="3"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4pPr>
            <a:lvl5pPr marR="0" lvl="4"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5pPr>
            <a:lvl6pPr marR="0" lvl="5"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6pPr>
            <a:lvl7pPr marR="0" lvl="6"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7pPr>
            <a:lvl8pPr marR="0" lvl="7"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8pPr>
            <a:lvl9pPr marR="0" lvl="8"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Title Slide Logo Shape Grey">
  <p:cSld name="Title Slide Logo Shape Grey">
    <p:spTree>
      <p:nvGrpSpPr>
        <p:cNvPr id="1" name="Shape 120"/>
        <p:cNvGrpSpPr/>
        <p:nvPr/>
      </p:nvGrpSpPr>
      <p:grpSpPr>
        <a:xfrm>
          <a:off x="0" y="0"/>
          <a:ext cx="0" cy="0"/>
          <a:chOff x="0" y="0"/>
          <a:chExt cx="0" cy="0"/>
        </a:xfrm>
      </p:grpSpPr>
      <p:grpSp>
        <p:nvGrpSpPr>
          <p:cNvPr id="121" name="Google Shape;121;p50"/>
          <p:cNvGrpSpPr/>
          <p:nvPr/>
        </p:nvGrpSpPr>
        <p:grpSpPr>
          <a:xfrm>
            <a:off x="0" y="0"/>
            <a:ext cx="8914102" cy="6858001"/>
            <a:chOff x="0" y="0"/>
            <a:chExt cx="8914102" cy="6858001"/>
          </a:xfrm>
        </p:grpSpPr>
        <p:sp>
          <p:nvSpPr>
            <p:cNvPr id="122" name="Google Shape;122;p50"/>
            <p:cNvSpPr/>
            <p:nvPr/>
          </p:nvSpPr>
          <p:spPr>
            <a:xfrm>
              <a:off x="0" y="0"/>
              <a:ext cx="8914102" cy="6858001"/>
            </a:xfrm>
            <a:custGeom>
              <a:avLst/>
              <a:gdLst/>
              <a:ahLst/>
              <a:cxnLst/>
              <a:rect l="l" t="t" r="r" b="b"/>
              <a:pathLst>
                <a:path w="8914102" h="6858001" extrusionOk="0">
                  <a:moveTo>
                    <a:pt x="1260764" y="0"/>
                  </a:moveTo>
                  <a:lnTo>
                    <a:pt x="5169189" y="0"/>
                  </a:lnTo>
                  <a:lnTo>
                    <a:pt x="5169189" y="765175"/>
                  </a:lnTo>
                  <a:lnTo>
                    <a:pt x="5937540" y="765175"/>
                  </a:lnTo>
                  <a:lnTo>
                    <a:pt x="5937540" y="1957388"/>
                  </a:lnTo>
                  <a:lnTo>
                    <a:pt x="7920327" y="1957388"/>
                  </a:lnTo>
                  <a:lnTo>
                    <a:pt x="7920327" y="4899025"/>
                  </a:lnTo>
                  <a:lnTo>
                    <a:pt x="8914102" y="4899025"/>
                  </a:lnTo>
                  <a:lnTo>
                    <a:pt x="8914102" y="6858000"/>
                  </a:lnTo>
                  <a:lnTo>
                    <a:pt x="7920327" y="6858000"/>
                  </a:lnTo>
                  <a:lnTo>
                    <a:pt x="5937540" y="6858000"/>
                  </a:lnTo>
                  <a:lnTo>
                    <a:pt x="5169189" y="6858000"/>
                  </a:lnTo>
                  <a:lnTo>
                    <a:pt x="3705515" y="6858000"/>
                  </a:lnTo>
                  <a:lnTo>
                    <a:pt x="1260764" y="6858000"/>
                  </a:lnTo>
                  <a:lnTo>
                    <a:pt x="1260764" y="6858001"/>
                  </a:lnTo>
                  <a:lnTo>
                    <a:pt x="0" y="6858001"/>
                  </a:lnTo>
                  <a:lnTo>
                    <a:pt x="0" y="1"/>
                  </a:lnTo>
                  <a:lnTo>
                    <a:pt x="1260764" y="1"/>
                  </a:lnTo>
                  <a:close/>
                </a:path>
              </a:pathLst>
            </a:custGeom>
            <a:solidFill>
              <a:srgbClr val="46464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23" name="Google Shape;123;p50"/>
            <p:cNvPicPr preferRelativeResize="0"/>
            <p:nvPr/>
          </p:nvPicPr>
          <p:blipFill rotWithShape="1">
            <a:blip r:embed="rId2">
              <a:alphaModFix/>
            </a:blip>
            <a:srcRect/>
            <a:stretch/>
          </p:blipFill>
          <p:spPr>
            <a:xfrm>
              <a:off x="185139" y="5330952"/>
              <a:ext cx="1636776" cy="1351184"/>
            </a:xfrm>
            <a:prstGeom prst="rect">
              <a:avLst/>
            </a:prstGeom>
            <a:noFill/>
            <a:ln>
              <a:noFill/>
            </a:ln>
          </p:spPr>
        </p:pic>
      </p:grpSp>
      <p:sp>
        <p:nvSpPr>
          <p:cNvPr id="124" name="Google Shape;124;p50"/>
          <p:cNvSpPr txBox="1">
            <a:spLocks noGrp="1"/>
          </p:cNvSpPr>
          <p:nvPr>
            <p:ph type="ctrTitle"/>
          </p:nvPr>
        </p:nvSpPr>
        <p:spPr>
          <a:xfrm>
            <a:off x="442913" y="1009185"/>
            <a:ext cx="5258640" cy="2419816"/>
          </a:xfrm>
          <a:prstGeom prst="rect">
            <a:avLst/>
          </a:prstGeom>
          <a:noFill/>
          <a:ln>
            <a:noFill/>
          </a:ln>
        </p:spPr>
        <p:txBody>
          <a:bodyPr spcFirstLastPara="1" wrap="square" lIns="0" tIns="0" rIns="0" bIns="0" anchor="b" anchorCtr="0">
            <a:noAutofit/>
          </a:bodyPr>
          <a:lstStyle>
            <a:lvl1pPr marR="0" lvl="0" algn="l">
              <a:lnSpc>
                <a:spcPct val="85000"/>
              </a:lnSpc>
              <a:spcBef>
                <a:spcPts val="0"/>
              </a:spcBef>
              <a:spcAft>
                <a:spcPts val="0"/>
              </a:spcAft>
              <a:buClr>
                <a:schemeClr val="lt1"/>
              </a:buClr>
              <a:buSzPts val="5000"/>
              <a:buFont typeface="Georgia"/>
              <a:buNone/>
              <a:defRPr sz="5000" b="0" i="0" u="none" strike="noStrike" cap="none">
                <a:solidFill>
                  <a:schemeClr val="lt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25" name="Google Shape;125;p50"/>
          <p:cNvSpPr txBox="1">
            <a:spLocks noGrp="1"/>
          </p:cNvSpPr>
          <p:nvPr>
            <p:ph type="subTitle" idx="1"/>
          </p:nvPr>
        </p:nvSpPr>
        <p:spPr>
          <a:xfrm>
            <a:off x="442914" y="3749040"/>
            <a:ext cx="5258640" cy="594360"/>
          </a:xfrm>
          <a:prstGeom prst="rect">
            <a:avLst/>
          </a:prstGeom>
          <a:noFill/>
          <a:ln>
            <a:noFill/>
          </a:ln>
        </p:spPr>
        <p:txBody>
          <a:bodyPr spcFirstLastPara="1" wrap="square" lIns="0" tIns="0" rIns="0" bIns="0" anchor="t" anchorCtr="0">
            <a:noAutofit/>
          </a:bodyPr>
          <a:lstStyle>
            <a:lvl1pPr marR="0" lvl="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1pPr>
            <a:lvl2pPr marR="0" lvl="1"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2pPr>
            <a:lvl3pPr marR="0" lvl="2"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3pPr>
            <a:lvl4pPr marR="0" lvl="3"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4pPr>
            <a:lvl5pPr marR="0" lvl="4"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5pPr>
            <a:lvl6pPr marR="0" lvl="5"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6pPr>
            <a:lvl7pPr marR="0" lvl="6"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7pPr>
            <a:lvl8pPr marR="0" lvl="7"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8pPr>
            <a:lvl9pPr marR="0" lvl="8"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Title Slide Split">
  <p:cSld name="Title Slide Split">
    <p:spTree>
      <p:nvGrpSpPr>
        <p:cNvPr id="1" name="Shape 126"/>
        <p:cNvGrpSpPr/>
        <p:nvPr/>
      </p:nvGrpSpPr>
      <p:grpSpPr>
        <a:xfrm>
          <a:off x="0" y="0"/>
          <a:ext cx="0" cy="0"/>
          <a:chOff x="0" y="0"/>
          <a:chExt cx="0" cy="0"/>
        </a:xfrm>
      </p:grpSpPr>
      <p:sp>
        <p:nvSpPr>
          <p:cNvPr id="127" name="Google Shape;127;p51"/>
          <p:cNvSpPr/>
          <p:nvPr/>
        </p:nvSpPr>
        <p:spPr>
          <a:xfrm>
            <a:off x="5334000" y="0"/>
            <a:ext cx="6858000" cy="6858000"/>
          </a:xfrm>
          <a:prstGeom prst="rect">
            <a:avLst/>
          </a:prstGeom>
          <a:solidFill>
            <a:srgbClr val="DEDED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sp>
        <p:nvSpPr>
          <p:cNvPr id="128" name="Google Shape;128;p51"/>
          <p:cNvSpPr txBox="1">
            <a:spLocks noGrp="1"/>
          </p:cNvSpPr>
          <p:nvPr>
            <p:ph type="ctrTitle"/>
          </p:nvPr>
        </p:nvSpPr>
        <p:spPr>
          <a:xfrm>
            <a:off x="442914" y="750888"/>
            <a:ext cx="4675186" cy="2678112"/>
          </a:xfrm>
          <a:prstGeom prst="rect">
            <a:avLst/>
          </a:prstGeom>
          <a:noFill/>
          <a:ln>
            <a:noFill/>
          </a:ln>
        </p:spPr>
        <p:txBody>
          <a:bodyPr spcFirstLastPara="1" wrap="square" lIns="0" tIns="0" rIns="0" bIns="0" anchor="b" anchorCtr="0">
            <a:noAutofit/>
          </a:bodyPr>
          <a:lstStyle>
            <a:lvl1pPr marR="0" lvl="0" algn="l">
              <a:lnSpc>
                <a:spcPct val="85000"/>
              </a:lnSpc>
              <a:spcBef>
                <a:spcPts val="0"/>
              </a:spcBef>
              <a:spcAft>
                <a:spcPts val="0"/>
              </a:spcAft>
              <a:buClr>
                <a:schemeClr val="dk1"/>
              </a:buClr>
              <a:buSzPts val="4400"/>
              <a:buFont typeface="Georgia"/>
              <a:buNone/>
              <a:defRPr sz="4400" b="0"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29" name="Google Shape;129;p51"/>
          <p:cNvSpPr txBox="1">
            <a:spLocks noGrp="1"/>
          </p:cNvSpPr>
          <p:nvPr>
            <p:ph type="subTitle" idx="1"/>
          </p:nvPr>
        </p:nvSpPr>
        <p:spPr>
          <a:xfrm>
            <a:off x="442913" y="3959352"/>
            <a:ext cx="4675187" cy="594360"/>
          </a:xfrm>
          <a:prstGeom prst="rect">
            <a:avLst/>
          </a:prstGeom>
          <a:noFill/>
          <a:ln>
            <a:noFill/>
          </a:ln>
        </p:spPr>
        <p:txBody>
          <a:bodyPr spcFirstLastPara="1" wrap="square" lIns="0" tIns="0" rIns="0" bIns="0" anchor="t" anchorCtr="0">
            <a:noAutofit/>
          </a:bodyPr>
          <a:lstStyle>
            <a:lvl1pPr marR="0" lvl="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
        <p:nvSpPr>
          <p:cNvPr id="130" name="Google Shape;130;p51"/>
          <p:cNvSpPr/>
          <p:nvPr/>
        </p:nvSpPr>
        <p:spPr>
          <a:xfrm>
            <a:off x="5334000" y="0"/>
            <a:ext cx="6858000" cy="6858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 name="Google Shape;131;p51"/>
          <p:cNvSpPr/>
          <p:nvPr/>
        </p:nvSpPr>
        <p:spPr>
          <a:xfrm>
            <a:off x="5334000" y="0"/>
            <a:ext cx="6858000" cy="6858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32" name="Google Shape;132;p51"/>
          <p:cNvPicPr preferRelativeResize="0"/>
          <p:nvPr/>
        </p:nvPicPr>
        <p:blipFill rotWithShape="1">
          <a:blip r:embed="rId2">
            <a:alphaModFix/>
          </a:blip>
          <a:srcRect/>
          <a:stretch/>
        </p:blipFill>
        <p:spPr>
          <a:xfrm>
            <a:off x="185139" y="5330952"/>
            <a:ext cx="1636776" cy="1351185"/>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Section Header Red">
  <p:cSld name="Section Header Red">
    <p:bg>
      <p:bgPr>
        <a:solidFill>
          <a:srgbClr val="E0301E"/>
        </a:solidFill>
        <a:effectLst/>
      </p:bgPr>
    </p:bg>
    <p:spTree>
      <p:nvGrpSpPr>
        <p:cNvPr id="1" name="Shape 133"/>
        <p:cNvGrpSpPr/>
        <p:nvPr/>
      </p:nvGrpSpPr>
      <p:grpSpPr>
        <a:xfrm>
          <a:off x="0" y="0"/>
          <a:ext cx="0" cy="0"/>
          <a:chOff x="0" y="0"/>
          <a:chExt cx="0" cy="0"/>
        </a:xfrm>
      </p:grpSpPr>
      <p:sp>
        <p:nvSpPr>
          <p:cNvPr id="134" name="Google Shape;134;p52"/>
          <p:cNvSpPr txBox="1">
            <a:spLocks noGrp="1"/>
          </p:cNvSpPr>
          <p:nvPr>
            <p:ph type="title"/>
          </p:nvPr>
        </p:nvSpPr>
        <p:spPr>
          <a:xfrm>
            <a:off x="4951413" y="2103438"/>
            <a:ext cx="4936658" cy="2564265"/>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lt1"/>
              </a:buClr>
              <a:buSzPts val="4000"/>
              <a:buFont typeface="Arial"/>
              <a:buNone/>
              <a:defRPr sz="4000" b="0" i="0" u="none" strike="noStrike"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35" name="Google Shape;135;p52"/>
          <p:cNvSpPr txBox="1">
            <a:spLocks noGrp="1"/>
          </p:cNvSpPr>
          <p:nvPr>
            <p:ph type="subTitle" idx="1"/>
          </p:nvPr>
        </p:nvSpPr>
        <p:spPr>
          <a:xfrm>
            <a:off x="442912" y="0"/>
            <a:ext cx="4344987" cy="6858000"/>
          </a:xfrm>
          <a:prstGeom prst="rect">
            <a:avLst/>
          </a:prstGeom>
          <a:noFill/>
          <a:ln>
            <a:noFill/>
          </a:ln>
        </p:spPr>
        <p:txBody>
          <a:bodyPr spcFirstLastPara="1" wrap="square" lIns="0" tIns="0" rIns="0" bIns="0" anchor="ctr" anchorCtr="0">
            <a:noAutofit/>
          </a:bodyPr>
          <a:lstStyle>
            <a:lvl1pPr marR="0" lvl="0"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1pPr>
            <a:lvl2pPr marR="0" lvl="1"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2pPr>
            <a:lvl3pPr marR="0" lvl="2"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3pPr>
            <a:lvl4pPr marR="0" lvl="3"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4pPr>
            <a:lvl5pPr marR="0" lvl="4"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5pPr>
            <a:lvl6pPr marR="0" lvl="5"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6pPr>
            <a:lvl7pPr marR="0" lvl="6"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7pPr>
            <a:lvl8pPr marR="0" lvl="7"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8pPr>
            <a:lvl9pPr marR="0" lvl="8"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Section Header Grey">
  <p:cSld name="Section Header Grey">
    <p:bg>
      <p:bgPr>
        <a:solidFill>
          <a:srgbClr val="464646"/>
        </a:solidFill>
        <a:effectLst/>
      </p:bgPr>
    </p:bg>
    <p:spTree>
      <p:nvGrpSpPr>
        <p:cNvPr id="1" name="Shape 136"/>
        <p:cNvGrpSpPr/>
        <p:nvPr/>
      </p:nvGrpSpPr>
      <p:grpSpPr>
        <a:xfrm>
          <a:off x="0" y="0"/>
          <a:ext cx="0" cy="0"/>
          <a:chOff x="0" y="0"/>
          <a:chExt cx="0" cy="0"/>
        </a:xfrm>
      </p:grpSpPr>
      <p:sp>
        <p:nvSpPr>
          <p:cNvPr id="137" name="Google Shape;137;p53"/>
          <p:cNvSpPr txBox="1">
            <a:spLocks noGrp="1"/>
          </p:cNvSpPr>
          <p:nvPr>
            <p:ph type="title"/>
          </p:nvPr>
        </p:nvSpPr>
        <p:spPr>
          <a:xfrm>
            <a:off x="4951413" y="2103438"/>
            <a:ext cx="4936658" cy="2564265"/>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lt1"/>
              </a:buClr>
              <a:buSzPts val="4000"/>
              <a:buFont typeface="Arial"/>
              <a:buNone/>
              <a:defRPr sz="4000" b="0" i="0" u="none" strike="noStrike"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38" name="Google Shape;138;p53"/>
          <p:cNvSpPr txBox="1">
            <a:spLocks noGrp="1"/>
          </p:cNvSpPr>
          <p:nvPr>
            <p:ph type="subTitle" idx="1"/>
          </p:nvPr>
        </p:nvSpPr>
        <p:spPr>
          <a:xfrm>
            <a:off x="442912" y="0"/>
            <a:ext cx="4344987" cy="6858000"/>
          </a:xfrm>
          <a:prstGeom prst="rect">
            <a:avLst/>
          </a:prstGeom>
          <a:noFill/>
          <a:ln>
            <a:noFill/>
          </a:ln>
        </p:spPr>
        <p:txBody>
          <a:bodyPr spcFirstLastPara="1" wrap="square" lIns="0" tIns="0" rIns="0" bIns="0" anchor="ctr" anchorCtr="0">
            <a:noAutofit/>
          </a:bodyPr>
          <a:lstStyle>
            <a:lvl1pPr marR="0" lvl="0"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1pPr>
            <a:lvl2pPr marR="0" lvl="1"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2pPr>
            <a:lvl3pPr marR="0" lvl="2"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3pPr>
            <a:lvl4pPr marR="0" lvl="3"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4pPr>
            <a:lvl5pPr marR="0" lvl="4"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5pPr>
            <a:lvl6pPr marR="0" lvl="5"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6pPr>
            <a:lvl7pPr marR="0" lvl="6"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7pPr>
            <a:lvl8pPr marR="0" lvl="7"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8pPr>
            <a:lvl9pPr marR="0" lvl="8"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Section Header Orange Manual">
  <p:cSld name="Section Header Orange Manual">
    <p:bg>
      <p:bgPr>
        <a:solidFill>
          <a:srgbClr val="D04A02"/>
        </a:solidFill>
        <a:effectLst/>
      </p:bgPr>
    </p:bg>
    <p:spTree>
      <p:nvGrpSpPr>
        <p:cNvPr id="1" name="Shape 139"/>
        <p:cNvGrpSpPr/>
        <p:nvPr/>
      </p:nvGrpSpPr>
      <p:grpSpPr>
        <a:xfrm>
          <a:off x="0" y="0"/>
          <a:ext cx="0" cy="0"/>
          <a:chOff x="0" y="0"/>
          <a:chExt cx="0" cy="0"/>
        </a:xfrm>
      </p:grpSpPr>
      <p:sp>
        <p:nvSpPr>
          <p:cNvPr id="140" name="Google Shape;140;p54"/>
          <p:cNvSpPr txBox="1">
            <a:spLocks noGrp="1"/>
          </p:cNvSpPr>
          <p:nvPr>
            <p:ph type="title"/>
          </p:nvPr>
        </p:nvSpPr>
        <p:spPr>
          <a:xfrm>
            <a:off x="442913" y="428625"/>
            <a:ext cx="1374457" cy="1965960"/>
          </a:xfrm>
          <a:prstGeom prst="rect">
            <a:avLst/>
          </a:prstGeom>
          <a:noFill/>
          <a:ln>
            <a:noFill/>
          </a:ln>
        </p:spPr>
        <p:txBody>
          <a:bodyPr spcFirstLastPara="1" wrap="square" lIns="0" tIns="0" rIns="0" bIns="0" anchor="t" anchorCtr="0">
            <a:noAutofit/>
          </a:bodyPr>
          <a:lstStyle>
            <a:lvl1pPr marR="0" lvl="0" algn="l">
              <a:lnSpc>
                <a:spcPct val="80000"/>
              </a:lnSpc>
              <a:spcBef>
                <a:spcPts val="0"/>
              </a:spcBef>
              <a:spcAft>
                <a:spcPts val="0"/>
              </a:spcAft>
              <a:buClr>
                <a:schemeClr val="lt1"/>
              </a:buClr>
              <a:buSzPts val="14400"/>
              <a:buFont typeface="Arial"/>
              <a:buNone/>
              <a:defRPr sz="14400" b="0" i="0" u="none" strike="noStrike"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Section Header Red Manual">
  <p:cSld name="Section Header Red Manual">
    <p:bg>
      <p:bgPr>
        <a:solidFill>
          <a:srgbClr val="E0301E"/>
        </a:solidFill>
        <a:effectLst/>
      </p:bgPr>
    </p:bg>
    <p:spTree>
      <p:nvGrpSpPr>
        <p:cNvPr id="1" name="Shape 141"/>
        <p:cNvGrpSpPr/>
        <p:nvPr/>
      </p:nvGrpSpPr>
      <p:grpSpPr>
        <a:xfrm>
          <a:off x="0" y="0"/>
          <a:ext cx="0" cy="0"/>
          <a:chOff x="0" y="0"/>
          <a:chExt cx="0" cy="0"/>
        </a:xfrm>
      </p:grpSpPr>
      <p:sp>
        <p:nvSpPr>
          <p:cNvPr id="142" name="Google Shape;142;p55"/>
          <p:cNvSpPr txBox="1">
            <a:spLocks noGrp="1"/>
          </p:cNvSpPr>
          <p:nvPr>
            <p:ph type="title"/>
          </p:nvPr>
        </p:nvSpPr>
        <p:spPr>
          <a:xfrm>
            <a:off x="442913" y="428625"/>
            <a:ext cx="1374457" cy="1965960"/>
          </a:xfrm>
          <a:prstGeom prst="rect">
            <a:avLst/>
          </a:prstGeom>
          <a:noFill/>
          <a:ln>
            <a:noFill/>
          </a:ln>
        </p:spPr>
        <p:txBody>
          <a:bodyPr spcFirstLastPara="1" wrap="square" lIns="0" tIns="0" rIns="0" bIns="0" anchor="t" anchorCtr="0">
            <a:noAutofit/>
          </a:bodyPr>
          <a:lstStyle>
            <a:lvl1pPr marR="0" lvl="0" algn="l">
              <a:lnSpc>
                <a:spcPct val="80000"/>
              </a:lnSpc>
              <a:spcBef>
                <a:spcPts val="0"/>
              </a:spcBef>
              <a:spcAft>
                <a:spcPts val="0"/>
              </a:spcAft>
              <a:buClr>
                <a:schemeClr val="lt1"/>
              </a:buClr>
              <a:buSzPts val="14400"/>
              <a:buFont typeface="Arial"/>
              <a:buNone/>
              <a:defRPr sz="14400" b="0" i="0" u="none" strike="noStrike"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Section Header Grey Manual">
  <p:cSld name="Section Header Grey Manual">
    <p:bg>
      <p:bgPr>
        <a:solidFill>
          <a:srgbClr val="464646"/>
        </a:solidFill>
        <a:effectLst/>
      </p:bgPr>
    </p:bg>
    <p:spTree>
      <p:nvGrpSpPr>
        <p:cNvPr id="1" name="Shape 143"/>
        <p:cNvGrpSpPr/>
        <p:nvPr/>
      </p:nvGrpSpPr>
      <p:grpSpPr>
        <a:xfrm>
          <a:off x="0" y="0"/>
          <a:ext cx="0" cy="0"/>
          <a:chOff x="0" y="0"/>
          <a:chExt cx="0" cy="0"/>
        </a:xfrm>
      </p:grpSpPr>
      <p:sp>
        <p:nvSpPr>
          <p:cNvPr id="144" name="Google Shape;144;p56"/>
          <p:cNvSpPr txBox="1">
            <a:spLocks noGrp="1"/>
          </p:cNvSpPr>
          <p:nvPr>
            <p:ph type="title"/>
          </p:nvPr>
        </p:nvSpPr>
        <p:spPr>
          <a:xfrm>
            <a:off x="442913" y="428625"/>
            <a:ext cx="1374457" cy="1965960"/>
          </a:xfrm>
          <a:prstGeom prst="rect">
            <a:avLst/>
          </a:prstGeom>
          <a:noFill/>
          <a:ln>
            <a:noFill/>
          </a:ln>
        </p:spPr>
        <p:txBody>
          <a:bodyPr spcFirstLastPara="1" wrap="square" lIns="0" tIns="0" rIns="0" bIns="0" anchor="t" anchorCtr="0">
            <a:noAutofit/>
          </a:bodyPr>
          <a:lstStyle>
            <a:lvl1pPr marR="0" lvl="0" algn="l">
              <a:lnSpc>
                <a:spcPct val="80000"/>
              </a:lnSpc>
              <a:spcBef>
                <a:spcPts val="0"/>
              </a:spcBef>
              <a:spcAft>
                <a:spcPts val="0"/>
              </a:spcAft>
              <a:buClr>
                <a:schemeClr val="lt1"/>
              </a:buClr>
              <a:buSzPts val="14400"/>
              <a:buFont typeface="Arial"/>
              <a:buNone/>
              <a:defRPr sz="14400" b="0" i="0" u="none" strike="noStrike"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Quote 1 Image Full">
  <p:cSld name="Quote 1 Image Full">
    <p:bg>
      <p:bgPr>
        <a:solidFill>
          <a:srgbClr val="DEDEDE"/>
        </a:solidFill>
        <a:effectLst/>
      </p:bgPr>
    </p:bg>
    <p:spTree>
      <p:nvGrpSpPr>
        <p:cNvPr id="1" name="Shape 145"/>
        <p:cNvGrpSpPr/>
        <p:nvPr/>
      </p:nvGrpSpPr>
      <p:grpSpPr>
        <a:xfrm>
          <a:off x="0" y="0"/>
          <a:ext cx="0" cy="0"/>
          <a:chOff x="0" y="0"/>
          <a:chExt cx="0" cy="0"/>
        </a:xfrm>
      </p:grpSpPr>
      <p:sp>
        <p:nvSpPr>
          <p:cNvPr id="146" name="Google Shape;146;p57"/>
          <p:cNvSpPr txBox="1">
            <a:spLocks noGrp="1"/>
          </p:cNvSpPr>
          <p:nvPr>
            <p:ph type="body" idx="1"/>
          </p:nvPr>
        </p:nvSpPr>
        <p:spPr>
          <a:xfrm>
            <a:off x="0" y="1143000"/>
            <a:ext cx="4572000" cy="4572000"/>
          </a:xfrm>
          <a:prstGeom prst="rect">
            <a:avLst/>
          </a:prstGeom>
          <a:solidFill>
            <a:srgbClr val="E0301E"/>
          </a:solidFill>
          <a:ln>
            <a:noFill/>
          </a:ln>
        </p:spPr>
        <p:txBody>
          <a:bodyPr spcFirstLastPara="1" wrap="square" lIns="438900" tIns="1440000" rIns="252000" bIns="180000" anchor="t" anchorCtr="0">
            <a:noAutofit/>
          </a:bodyPr>
          <a:lstStyle>
            <a:lvl1pPr marL="457200" marR="0" lvl="0" indent="-228600" algn="l">
              <a:lnSpc>
                <a:spcPct val="90000"/>
              </a:lnSpc>
              <a:spcBef>
                <a:spcPts val="0"/>
              </a:spcBef>
              <a:spcAft>
                <a:spcPts val="0"/>
              </a:spcAft>
              <a:buClr>
                <a:schemeClr val="lt1"/>
              </a:buClr>
              <a:buSzPts val="2600"/>
              <a:buFont typeface="Arial"/>
              <a:buNone/>
              <a:defRPr sz="2600" b="0" i="0" u="none" strike="noStrike" cap="none">
                <a:solidFill>
                  <a:schemeClr val="lt1"/>
                </a:solidFill>
                <a:latin typeface="Georgia"/>
                <a:ea typeface="Georgia"/>
                <a:cs typeface="Georgia"/>
                <a:sym typeface="Georgia"/>
              </a:defRPr>
            </a:lvl1pPr>
            <a:lvl2pPr marL="914400" marR="0" lvl="1" indent="-228600" algn="l">
              <a:lnSpc>
                <a:spcPct val="100000"/>
              </a:lnSpc>
              <a:spcBef>
                <a:spcPts val="3000"/>
              </a:spcBef>
              <a:spcAft>
                <a:spcPts val="0"/>
              </a:spcAft>
              <a:buClr>
                <a:schemeClr val="lt1"/>
              </a:buClr>
              <a:buSzPts val="1600"/>
              <a:buFont typeface="Arial"/>
              <a:buNone/>
              <a:defRPr sz="1600" b="1" i="0" u="none" strike="noStrike" cap="none">
                <a:solidFill>
                  <a:schemeClr val="lt1"/>
                </a:solidFill>
                <a:latin typeface="Arial"/>
                <a:ea typeface="Arial"/>
                <a:cs typeface="Arial"/>
                <a:sym typeface="Arial"/>
              </a:defRPr>
            </a:lvl2pPr>
            <a:lvl3pPr marL="1371600" marR="0" lvl="2"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3pPr>
            <a:lvl4pPr marL="1828800" marR="0" lvl="3"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4pPr>
            <a:lvl5pPr marL="2286000" marR="0" lvl="4"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5pPr>
            <a:lvl6pPr marL="2743200" marR="0" lvl="5"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6pPr>
            <a:lvl7pPr marL="3200400" marR="0" lvl="6"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7pPr>
            <a:lvl8pPr marL="3657600" marR="0" lvl="7"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8pPr>
            <a:lvl9pPr marL="4114800" marR="0" lvl="8"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9pPr>
          </a:lstStyle>
          <a:p>
            <a:endParaRPr/>
          </a:p>
        </p:txBody>
      </p:sp>
      <p:sp>
        <p:nvSpPr>
          <p:cNvPr id="147" name="Google Shape;147;p57"/>
          <p:cNvSpPr/>
          <p:nvPr/>
        </p:nvSpPr>
        <p:spPr>
          <a:xfrm>
            <a:off x="442913" y="1623703"/>
            <a:ext cx="871538" cy="679450"/>
          </a:xfrm>
          <a:custGeom>
            <a:avLst/>
            <a:gdLst/>
            <a:ahLst/>
            <a:cxnLst/>
            <a:rect l="l" t="t" r="r" b="b"/>
            <a:pathLst>
              <a:path w="1811" h="1424" extrusionOk="0">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 name="Google Shape;148;p57"/>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Quote 1 Image Orange">
  <p:cSld name="Quote 1 Image Orange">
    <p:bg>
      <p:bgPr>
        <a:solidFill>
          <a:srgbClr val="D04A02"/>
        </a:solidFill>
        <a:effectLst/>
      </p:bgPr>
    </p:bg>
    <p:spTree>
      <p:nvGrpSpPr>
        <p:cNvPr id="1" name="Shape 149"/>
        <p:cNvGrpSpPr/>
        <p:nvPr/>
      </p:nvGrpSpPr>
      <p:grpSpPr>
        <a:xfrm>
          <a:off x="0" y="0"/>
          <a:ext cx="0" cy="0"/>
          <a:chOff x="0" y="0"/>
          <a:chExt cx="0" cy="0"/>
        </a:xfrm>
      </p:grpSpPr>
      <p:sp>
        <p:nvSpPr>
          <p:cNvPr id="150" name="Google Shape;150;p58"/>
          <p:cNvSpPr/>
          <p:nvPr/>
        </p:nvSpPr>
        <p:spPr>
          <a:xfrm>
            <a:off x="6096000" y="0"/>
            <a:ext cx="6096000" cy="6858000"/>
          </a:xfrm>
          <a:prstGeom prst="rect">
            <a:avLst/>
          </a:prstGeom>
          <a:solidFill>
            <a:srgbClr val="DEDED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sp>
        <p:nvSpPr>
          <p:cNvPr id="151" name="Google Shape;151;p58"/>
          <p:cNvSpPr txBox="1">
            <a:spLocks noGrp="1"/>
          </p:cNvSpPr>
          <p:nvPr>
            <p:ph type="body" idx="1"/>
          </p:nvPr>
        </p:nvSpPr>
        <p:spPr>
          <a:xfrm>
            <a:off x="442913" y="1714500"/>
            <a:ext cx="5299393" cy="4457700"/>
          </a:xfrm>
          <a:prstGeom prst="rect">
            <a:avLst/>
          </a:prstGeom>
          <a:noFill/>
          <a:ln>
            <a:noFill/>
          </a:ln>
        </p:spPr>
        <p:txBody>
          <a:bodyPr spcFirstLastPara="1" wrap="square" lIns="0" tIns="0" rIns="0" bIns="0" anchor="t" anchorCtr="0">
            <a:noAutofit/>
          </a:bodyPr>
          <a:lstStyle>
            <a:lvl1pPr marL="457200" marR="0" lvl="0" indent="-228600" algn="l">
              <a:lnSpc>
                <a:spcPct val="85000"/>
              </a:lnSpc>
              <a:spcBef>
                <a:spcPts val="0"/>
              </a:spcBef>
              <a:spcAft>
                <a:spcPts val="0"/>
              </a:spcAft>
              <a:buClr>
                <a:schemeClr val="lt1"/>
              </a:buClr>
              <a:buSzPts val="3800"/>
              <a:buFont typeface="Arial"/>
              <a:buNone/>
              <a:defRPr sz="3800" b="0" i="0" u="none" strike="noStrike" cap="none">
                <a:solidFill>
                  <a:schemeClr val="lt1"/>
                </a:solidFill>
                <a:latin typeface="Georgia"/>
                <a:ea typeface="Georgia"/>
                <a:cs typeface="Georgia"/>
                <a:sym typeface="Georgia"/>
              </a:defRPr>
            </a:lvl1pPr>
            <a:lvl2pPr marL="914400" marR="0" lvl="1" indent="-228600" algn="l">
              <a:lnSpc>
                <a:spcPct val="100000"/>
              </a:lnSpc>
              <a:spcBef>
                <a:spcPts val="3000"/>
              </a:spcBef>
              <a:spcAft>
                <a:spcPts val="0"/>
              </a:spcAft>
              <a:buClr>
                <a:schemeClr val="lt1"/>
              </a:buClr>
              <a:buSzPts val="1600"/>
              <a:buFont typeface="Arial"/>
              <a:buNone/>
              <a:defRPr sz="1600" b="1" i="0" u="none" strike="noStrike" cap="none">
                <a:solidFill>
                  <a:schemeClr val="lt1"/>
                </a:solidFill>
                <a:latin typeface="Arial"/>
                <a:ea typeface="Arial"/>
                <a:cs typeface="Arial"/>
                <a:sym typeface="Arial"/>
              </a:defRPr>
            </a:lvl2pPr>
            <a:lvl3pPr marL="1371600" marR="0" lvl="2"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3pPr>
            <a:lvl4pPr marL="1828800" marR="0" lvl="3"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4pPr>
            <a:lvl5pPr marL="2286000" marR="0" lvl="4"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5pPr>
            <a:lvl6pPr marL="2743200" marR="0" lvl="5"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6pPr>
            <a:lvl7pPr marL="3200400" marR="0" lvl="6"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7pPr>
            <a:lvl8pPr marL="3657600" marR="0" lvl="7"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8pPr>
            <a:lvl9pPr marL="4114800" marR="0" lvl="8"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9pPr>
          </a:lstStyle>
          <a:p>
            <a:endParaRPr/>
          </a:p>
        </p:txBody>
      </p:sp>
      <p:sp>
        <p:nvSpPr>
          <p:cNvPr id="152" name="Google Shape;152;p58"/>
          <p:cNvSpPr/>
          <p:nvPr/>
        </p:nvSpPr>
        <p:spPr>
          <a:xfrm>
            <a:off x="442913" y="687001"/>
            <a:ext cx="871538" cy="679450"/>
          </a:xfrm>
          <a:custGeom>
            <a:avLst/>
            <a:gdLst/>
            <a:ahLst/>
            <a:cxnLst/>
            <a:rect l="l" t="t" r="r" b="b"/>
            <a:pathLst>
              <a:path w="1811" h="1424" extrusionOk="0">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 name="Google Shape;153;p58"/>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154" name="Google Shape;154;p58"/>
          <p:cNvSpPr txBox="1"/>
          <p:nvPr/>
        </p:nvSpPr>
        <p:spPr>
          <a:xfrm>
            <a:off x="442913" y="6492240"/>
            <a:ext cx="5473700" cy="13716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750"/>
              <a:buFont typeface="Arial"/>
              <a:buNone/>
            </a:pPr>
            <a:r>
              <a:rPr lang="en-GB" sz="750" b="0" i="0" u="none" strike="noStrike" cap="none">
                <a:solidFill>
                  <a:schemeClr val="lt1"/>
                </a:solidFill>
                <a:latin typeface="Arial"/>
                <a:ea typeface="Arial"/>
                <a:cs typeface="Arial"/>
                <a:sym typeface="Arial"/>
              </a:rPr>
              <a:t>PwC</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Quote 1 Image">
  <p:cSld name="Quote 1 Image">
    <p:spTree>
      <p:nvGrpSpPr>
        <p:cNvPr id="1" name="Shape 155"/>
        <p:cNvGrpSpPr/>
        <p:nvPr/>
      </p:nvGrpSpPr>
      <p:grpSpPr>
        <a:xfrm>
          <a:off x="0" y="0"/>
          <a:ext cx="0" cy="0"/>
          <a:chOff x="0" y="0"/>
          <a:chExt cx="0" cy="0"/>
        </a:xfrm>
      </p:grpSpPr>
      <p:sp>
        <p:nvSpPr>
          <p:cNvPr id="156" name="Google Shape;156;p59"/>
          <p:cNvSpPr/>
          <p:nvPr/>
        </p:nvSpPr>
        <p:spPr>
          <a:xfrm>
            <a:off x="6096000" y="0"/>
            <a:ext cx="6096000" cy="6858000"/>
          </a:xfrm>
          <a:prstGeom prst="rect">
            <a:avLst/>
          </a:prstGeom>
          <a:solidFill>
            <a:srgbClr val="DEDED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sp>
        <p:nvSpPr>
          <p:cNvPr id="157" name="Google Shape;157;p59"/>
          <p:cNvSpPr txBox="1">
            <a:spLocks noGrp="1"/>
          </p:cNvSpPr>
          <p:nvPr>
            <p:ph type="body" idx="1"/>
          </p:nvPr>
        </p:nvSpPr>
        <p:spPr>
          <a:xfrm>
            <a:off x="442913" y="1714500"/>
            <a:ext cx="5299393" cy="4457700"/>
          </a:xfrm>
          <a:prstGeom prst="rect">
            <a:avLst/>
          </a:prstGeom>
          <a:noFill/>
          <a:ln>
            <a:noFill/>
          </a:ln>
        </p:spPr>
        <p:txBody>
          <a:bodyPr spcFirstLastPara="1" wrap="square" lIns="0" tIns="0" rIns="0" bIns="0" anchor="t" anchorCtr="0">
            <a:noAutofit/>
          </a:bodyPr>
          <a:lstStyle>
            <a:lvl1pPr marL="457200" marR="0" lvl="0" indent="-228600" algn="l">
              <a:lnSpc>
                <a:spcPct val="85000"/>
              </a:lnSpc>
              <a:spcBef>
                <a:spcPts val="0"/>
              </a:spcBef>
              <a:spcAft>
                <a:spcPts val="0"/>
              </a:spcAft>
              <a:buClr>
                <a:schemeClr val="dk1"/>
              </a:buClr>
              <a:buSzPts val="3800"/>
              <a:buFont typeface="Arial"/>
              <a:buNone/>
              <a:defRPr sz="3800" b="0" i="0" u="none" strike="noStrike" cap="none">
                <a:solidFill>
                  <a:schemeClr val="dk1"/>
                </a:solidFill>
                <a:latin typeface="Georgia"/>
                <a:ea typeface="Georgia"/>
                <a:cs typeface="Georgia"/>
                <a:sym typeface="Georgia"/>
              </a:defRPr>
            </a:lvl1pPr>
            <a:lvl2pPr marL="914400" marR="0" lvl="1" indent="-228600" algn="l">
              <a:lnSpc>
                <a:spcPct val="100000"/>
              </a:lnSpc>
              <a:spcBef>
                <a:spcPts val="30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2pPr>
            <a:lvl3pPr marL="1371600" marR="0" lvl="2" indent="-22860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22860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L="3200400" marR="0" lvl="6" indent="-22860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L="3657600" marR="0" lvl="7" indent="-22860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L="4114800" marR="0" lvl="8" indent="-22860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
        <p:nvSpPr>
          <p:cNvPr id="158" name="Google Shape;158;p59"/>
          <p:cNvSpPr/>
          <p:nvPr/>
        </p:nvSpPr>
        <p:spPr>
          <a:xfrm>
            <a:off x="442913" y="687001"/>
            <a:ext cx="871538" cy="679450"/>
          </a:xfrm>
          <a:custGeom>
            <a:avLst/>
            <a:gdLst/>
            <a:ahLst/>
            <a:cxnLst/>
            <a:rect l="l" t="t" r="r" b="b"/>
            <a:pathLst>
              <a:path w="1811" h="1424" extrusionOk="0">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 name="Google Shape;159;p59"/>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Quote 2 Orange">
  <p:cSld name="Quote 2 Orange">
    <p:bg>
      <p:bgPr>
        <a:solidFill>
          <a:srgbClr val="D04A02"/>
        </a:solidFill>
        <a:effectLst/>
      </p:bgPr>
    </p:bg>
    <p:spTree>
      <p:nvGrpSpPr>
        <p:cNvPr id="1" name="Shape 160"/>
        <p:cNvGrpSpPr/>
        <p:nvPr/>
      </p:nvGrpSpPr>
      <p:grpSpPr>
        <a:xfrm>
          <a:off x="0" y="0"/>
          <a:ext cx="0" cy="0"/>
          <a:chOff x="0" y="0"/>
          <a:chExt cx="0" cy="0"/>
        </a:xfrm>
      </p:grpSpPr>
      <p:sp>
        <p:nvSpPr>
          <p:cNvPr id="161" name="Google Shape;161;p60"/>
          <p:cNvSpPr txBox="1">
            <a:spLocks noGrp="1"/>
          </p:cNvSpPr>
          <p:nvPr>
            <p:ph type="body" idx="1"/>
          </p:nvPr>
        </p:nvSpPr>
        <p:spPr>
          <a:xfrm>
            <a:off x="442914" y="2274570"/>
            <a:ext cx="9540366" cy="3897630"/>
          </a:xfrm>
          <a:prstGeom prst="rect">
            <a:avLst/>
          </a:prstGeom>
          <a:noFill/>
          <a:ln>
            <a:noFill/>
          </a:ln>
        </p:spPr>
        <p:txBody>
          <a:bodyPr spcFirstLastPara="1" wrap="square" lIns="0" tIns="0" rIns="0" bIns="0" anchor="t" anchorCtr="0">
            <a:noAutofit/>
          </a:bodyPr>
          <a:lstStyle>
            <a:lvl1pPr marL="457200" marR="0" lvl="0" indent="-228600" algn="l">
              <a:lnSpc>
                <a:spcPct val="85000"/>
              </a:lnSpc>
              <a:spcBef>
                <a:spcPts val="0"/>
              </a:spcBef>
              <a:spcAft>
                <a:spcPts val="0"/>
              </a:spcAft>
              <a:buClr>
                <a:schemeClr val="lt1"/>
              </a:buClr>
              <a:buSzPts val="3800"/>
              <a:buFont typeface="Arial"/>
              <a:buNone/>
              <a:defRPr sz="3800" b="0" i="0" u="none" strike="noStrike" cap="none">
                <a:solidFill>
                  <a:schemeClr val="lt1"/>
                </a:solidFill>
                <a:latin typeface="Georgia"/>
                <a:ea typeface="Georgia"/>
                <a:cs typeface="Georgia"/>
                <a:sym typeface="Georgia"/>
              </a:defRPr>
            </a:lvl1pPr>
            <a:lvl2pPr marL="914400" marR="0" lvl="1" indent="-228600" algn="l">
              <a:lnSpc>
                <a:spcPct val="100000"/>
              </a:lnSpc>
              <a:spcBef>
                <a:spcPts val="3000"/>
              </a:spcBef>
              <a:spcAft>
                <a:spcPts val="0"/>
              </a:spcAft>
              <a:buClr>
                <a:schemeClr val="lt1"/>
              </a:buClr>
              <a:buSzPts val="1600"/>
              <a:buFont typeface="Arial"/>
              <a:buNone/>
              <a:defRPr sz="1600" b="1" i="0" u="none" strike="noStrike" cap="none">
                <a:solidFill>
                  <a:schemeClr val="lt1"/>
                </a:solidFill>
                <a:latin typeface="Arial"/>
                <a:ea typeface="Arial"/>
                <a:cs typeface="Arial"/>
                <a:sym typeface="Arial"/>
              </a:defRPr>
            </a:lvl2pPr>
            <a:lvl3pPr marL="1371600" marR="0" lvl="2"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3pPr>
            <a:lvl4pPr marL="1828800" marR="0" lvl="3"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4pPr>
            <a:lvl5pPr marL="2286000" marR="0" lvl="4"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5pPr>
            <a:lvl6pPr marL="2743200" marR="0" lvl="5"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6pPr>
            <a:lvl7pPr marL="3200400" marR="0" lvl="6"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7pPr>
            <a:lvl8pPr marL="3657600" marR="0" lvl="7"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8pPr>
            <a:lvl9pPr marL="4114800" marR="0" lvl="8"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9pPr>
          </a:lstStyle>
          <a:p>
            <a:endParaRPr/>
          </a:p>
        </p:txBody>
      </p:sp>
      <p:sp>
        <p:nvSpPr>
          <p:cNvPr id="162" name="Google Shape;162;p60"/>
          <p:cNvSpPr/>
          <p:nvPr/>
        </p:nvSpPr>
        <p:spPr>
          <a:xfrm>
            <a:off x="442913" y="1362959"/>
            <a:ext cx="871538" cy="679450"/>
          </a:xfrm>
          <a:custGeom>
            <a:avLst/>
            <a:gdLst/>
            <a:ahLst/>
            <a:cxnLst/>
            <a:rect l="l" t="t" r="r" b="b"/>
            <a:pathLst>
              <a:path w="1811" h="1424" extrusionOk="0">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 name="Google Shape;163;p60"/>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164" name="Google Shape;164;p60"/>
          <p:cNvSpPr txBox="1"/>
          <p:nvPr/>
        </p:nvSpPr>
        <p:spPr>
          <a:xfrm>
            <a:off x="442913" y="6492240"/>
            <a:ext cx="5473700" cy="13716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750"/>
              <a:buFont typeface="Arial"/>
              <a:buNone/>
            </a:pPr>
            <a:r>
              <a:rPr lang="en-GB" sz="750" b="0" i="0" u="none" strike="noStrike" cap="none">
                <a:solidFill>
                  <a:schemeClr val="lt1"/>
                </a:solidFill>
                <a:latin typeface="Arial"/>
                <a:ea typeface="Arial"/>
                <a:cs typeface="Arial"/>
                <a:sym typeface="Arial"/>
              </a:rPr>
              <a:t>PwC</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Quote 2 Red">
  <p:cSld name="Quote 2 Red">
    <p:bg>
      <p:bgPr>
        <a:solidFill>
          <a:srgbClr val="E0301E"/>
        </a:solidFill>
        <a:effectLst/>
      </p:bgPr>
    </p:bg>
    <p:spTree>
      <p:nvGrpSpPr>
        <p:cNvPr id="1" name="Shape 165"/>
        <p:cNvGrpSpPr/>
        <p:nvPr/>
      </p:nvGrpSpPr>
      <p:grpSpPr>
        <a:xfrm>
          <a:off x="0" y="0"/>
          <a:ext cx="0" cy="0"/>
          <a:chOff x="0" y="0"/>
          <a:chExt cx="0" cy="0"/>
        </a:xfrm>
      </p:grpSpPr>
      <p:sp>
        <p:nvSpPr>
          <p:cNvPr id="166" name="Google Shape;166;p61"/>
          <p:cNvSpPr txBox="1">
            <a:spLocks noGrp="1"/>
          </p:cNvSpPr>
          <p:nvPr>
            <p:ph type="body" idx="1"/>
          </p:nvPr>
        </p:nvSpPr>
        <p:spPr>
          <a:xfrm>
            <a:off x="442914" y="2274570"/>
            <a:ext cx="9540366" cy="3897630"/>
          </a:xfrm>
          <a:prstGeom prst="rect">
            <a:avLst/>
          </a:prstGeom>
          <a:noFill/>
          <a:ln>
            <a:noFill/>
          </a:ln>
        </p:spPr>
        <p:txBody>
          <a:bodyPr spcFirstLastPara="1" wrap="square" lIns="0" tIns="0" rIns="0" bIns="0" anchor="t" anchorCtr="0">
            <a:noAutofit/>
          </a:bodyPr>
          <a:lstStyle>
            <a:lvl1pPr marL="457200" marR="0" lvl="0" indent="-228600" algn="l">
              <a:lnSpc>
                <a:spcPct val="85000"/>
              </a:lnSpc>
              <a:spcBef>
                <a:spcPts val="0"/>
              </a:spcBef>
              <a:spcAft>
                <a:spcPts val="0"/>
              </a:spcAft>
              <a:buClr>
                <a:schemeClr val="lt1"/>
              </a:buClr>
              <a:buSzPts val="3800"/>
              <a:buFont typeface="Arial"/>
              <a:buNone/>
              <a:defRPr sz="3800" b="0" i="0" u="none" strike="noStrike" cap="none">
                <a:solidFill>
                  <a:schemeClr val="lt1"/>
                </a:solidFill>
                <a:latin typeface="Georgia"/>
                <a:ea typeface="Georgia"/>
                <a:cs typeface="Georgia"/>
                <a:sym typeface="Georgia"/>
              </a:defRPr>
            </a:lvl1pPr>
            <a:lvl2pPr marL="914400" marR="0" lvl="1" indent="-228600" algn="l">
              <a:lnSpc>
                <a:spcPct val="100000"/>
              </a:lnSpc>
              <a:spcBef>
                <a:spcPts val="3000"/>
              </a:spcBef>
              <a:spcAft>
                <a:spcPts val="0"/>
              </a:spcAft>
              <a:buClr>
                <a:schemeClr val="lt1"/>
              </a:buClr>
              <a:buSzPts val="1600"/>
              <a:buFont typeface="Arial"/>
              <a:buNone/>
              <a:defRPr sz="1600" b="1" i="0" u="none" strike="noStrike" cap="none">
                <a:solidFill>
                  <a:schemeClr val="lt1"/>
                </a:solidFill>
                <a:latin typeface="Arial"/>
                <a:ea typeface="Arial"/>
                <a:cs typeface="Arial"/>
                <a:sym typeface="Arial"/>
              </a:defRPr>
            </a:lvl2pPr>
            <a:lvl3pPr marL="1371600" marR="0" lvl="2"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3pPr>
            <a:lvl4pPr marL="1828800" marR="0" lvl="3"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4pPr>
            <a:lvl5pPr marL="2286000" marR="0" lvl="4"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5pPr>
            <a:lvl6pPr marL="2743200" marR="0" lvl="5"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6pPr>
            <a:lvl7pPr marL="3200400" marR="0" lvl="6"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7pPr>
            <a:lvl8pPr marL="3657600" marR="0" lvl="7"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8pPr>
            <a:lvl9pPr marL="4114800" marR="0" lvl="8"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9pPr>
          </a:lstStyle>
          <a:p>
            <a:endParaRPr/>
          </a:p>
        </p:txBody>
      </p:sp>
      <p:sp>
        <p:nvSpPr>
          <p:cNvPr id="167" name="Google Shape;167;p61"/>
          <p:cNvSpPr/>
          <p:nvPr/>
        </p:nvSpPr>
        <p:spPr>
          <a:xfrm>
            <a:off x="442913" y="1362959"/>
            <a:ext cx="871538" cy="679450"/>
          </a:xfrm>
          <a:custGeom>
            <a:avLst/>
            <a:gdLst/>
            <a:ahLst/>
            <a:cxnLst/>
            <a:rect l="l" t="t" r="r" b="b"/>
            <a:pathLst>
              <a:path w="1811" h="1424" extrusionOk="0">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8" name="Google Shape;168;p61"/>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169" name="Google Shape;169;p61"/>
          <p:cNvSpPr txBox="1"/>
          <p:nvPr/>
        </p:nvSpPr>
        <p:spPr>
          <a:xfrm>
            <a:off x="442913" y="6492240"/>
            <a:ext cx="5473700" cy="13716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750"/>
              <a:buFont typeface="Arial"/>
              <a:buNone/>
            </a:pPr>
            <a:r>
              <a:rPr lang="en-GB" sz="750" b="0" i="0" u="none" strike="noStrike" cap="none">
                <a:solidFill>
                  <a:schemeClr val="lt1"/>
                </a:solidFill>
                <a:latin typeface="Arial"/>
                <a:ea typeface="Arial"/>
                <a:cs typeface="Arial"/>
                <a:sym typeface="Arial"/>
              </a:rPr>
              <a:t>PwC</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matchingName="Quote 2 Rose">
  <p:cSld name="Quote 2 Rose">
    <p:bg>
      <p:bgPr>
        <a:solidFill>
          <a:srgbClr val="D93954"/>
        </a:solidFill>
        <a:effectLst/>
      </p:bgPr>
    </p:bg>
    <p:spTree>
      <p:nvGrpSpPr>
        <p:cNvPr id="1" name="Shape 170"/>
        <p:cNvGrpSpPr/>
        <p:nvPr/>
      </p:nvGrpSpPr>
      <p:grpSpPr>
        <a:xfrm>
          <a:off x="0" y="0"/>
          <a:ext cx="0" cy="0"/>
          <a:chOff x="0" y="0"/>
          <a:chExt cx="0" cy="0"/>
        </a:xfrm>
      </p:grpSpPr>
      <p:sp>
        <p:nvSpPr>
          <p:cNvPr id="171" name="Google Shape;171;p62"/>
          <p:cNvSpPr txBox="1">
            <a:spLocks noGrp="1"/>
          </p:cNvSpPr>
          <p:nvPr>
            <p:ph type="body" idx="1"/>
          </p:nvPr>
        </p:nvSpPr>
        <p:spPr>
          <a:xfrm>
            <a:off x="442914" y="2274570"/>
            <a:ext cx="9540366" cy="3897630"/>
          </a:xfrm>
          <a:prstGeom prst="rect">
            <a:avLst/>
          </a:prstGeom>
          <a:noFill/>
          <a:ln>
            <a:noFill/>
          </a:ln>
        </p:spPr>
        <p:txBody>
          <a:bodyPr spcFirstLastPara="1" wrap="square" lIns="0" tIns="0" rIns="0" bIns="0" anchor="t" anchorCtr="0">
            <a:noAutofit/>
          </a:bodyPr>
          <a:lstStyle>
            <a:lvl1pPr marL="457200" marR="0" lvl="0" indent="-228600" algn="l">
              <a:lnSpc>
                <a:spcPct val="85000"/>
              </a:lnSpc>
              <a:spcBef>
                <a:spcPts val="0"/>
              </a:spcBef>
              <a:spcAft>
                <a:spcPts val="0"/>
              </a:spcAft>
              <a:buClr>
                <a:schemeClr val="lt1"/>
              </a:buClr>
              <a:buSzPts val="3800"/>
              <a:buFont typeface="Arial"/>
              <a:buNone/>
              <a:defRPr sz="3800" b="0" i="0" u="none" strike="noStrike" cap="none">
                <a:solidFill>
                  <a:schemeClr val="lt1"/>
                </a:solidFill>
                <a:latin typeface="Georgia"/>
                <a:ea typeface="Georgia"/>
                <a:cs typeface="Georgia"/>
                <a:sym typeface="Georgia"/>
              </a:defRPr>
            </a:lvl1pPr>
            <a:lvl2pPr marL="914400" marR="0" lvl="1" indent="-228600" algn="l">
              <a:lnSpc>
                <a:spcPct val="100000"/>
              </a:lnSpc>
              <a:spcBef>
                <a:spcPts val="3000"/>
              </a:spcBef>
              <a:spcAft>
                <a:spcPts val="0"/>
              </a:spcAft>
              <a:buClr>
                <a:schemeClr val="lt1"/>
              </a:buClr>
              <a:buSzPts val="1600"/>
              <a:buFont typeface="Arial"/>
              <a:buNone/>
              <a:defRPr sz="1600" b="1" i="0" u="none" strike="noStrike" cap="none">
                <a:solidFill>
                  <a:schemeClr val="lt1"/>
                </a:solidFill>
                <a:latin typeface="Arial"/>
                <a:ea typeface="Arial"/>
                <a:cs typeface="Arial"/>
                <a:sym typeface="Arial"/>
              </a:defRPr>
            </a:lvl2pPr>
            <a:lvl3pPr marL="1371600" marR="0" lvl="2"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3pPr>
            <a:lvl4pPr marL="1828800" marR="0" lvl="3"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4pPr>
            <a:lvl5pPr marL="2286000" marR="0" lvl="4"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5pPr>
            <a:lvl6pPr marL="2743200" marR="0" lvl="5"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6pPr>
            <a:lvl7pPr marL="3200400" marR="0" lvl="6"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7pPr>
            <a:lvl8pPr marL="3657600" marR="0" lvl="7"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8pPr>
            <a:lvl9pPr marL="4114800" marR="0" lvl="8"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9pPr>
          </a:lstStyle>
          <a:p>
            <a:endParaRPr/>
          </a:p>
        </p:txBody>
      </p:sp>
      <p:sp>
        <p:nvSpPr>
          <p:cNvPr id="172" name="Google Shape;172;p62"/>
          <p:cNvSpPr/>
          <p:nvPr/>
        </p:nvSpPr>
        <p:spPr>
          <a:xfrm>
            <a:off x="442913" y="1362959"/>
            <a:ext cx="871538" cy="679450"/>
          </a:xfrm>
          <a:custGeom>
            <a:avLst/>
            <a:gdLst/>
            <a:ahLst/>
            <a:cxnLst/>
            <a:rect l="l" t="t" r="r" b="b"/>
            <a:pathLst>
              <a:path w="1811" h="1424" extrusionOk="0">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 name="Google Shape;173;p62"/>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174" name="Google Shape;174;p62"/>
          <p:cNvSpPr txBox="1"/>
          <p:nvPr/>
        </p:nvSpPr>
        <p:spPr>
          <a:xfrm>
            <a:off x="442913" y="6492240"/>
            <a:ext cx="5473700" cy="13716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750"/>
              <a:buFont typeface="Arial"/>
              <a:buNone/>
            </a:pPr>
            <a:r>
              <a:rPr lang="en-GB" sz="750" b="0" i="0" u="none" strike="noStrike" cap="none">
                <a:solidFill>
                  <a:schemeClr val="lt1"/>
                </a:solidFill>
                <a:latin typeface="Arial"/>
                <a:ea typeface="Arial"/>
                <a:cs typeface="Arial"/>
                <a:sym typeface="Arial"/>
              </a:rPr>
              <a:t>PwC</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Quote 2 Grey">
  <p:cSld name="Quote 2 Grey">
    <p:bg>
      <p:bgPr>
        <a:solidFill>
          <a:srgbClr val="464646"/>
        </a:solidFill>
        <a:effectLst/>
      </p:bgPr>
    </p:bg>
    <p:spTree>
      <p:nvGrpSpPr>
        <p:cNvPr id="1" name="Shape 175"/>
        <p:cNvGrpSpPr/>
        <p:nvPr/>
      </p:nvGrpSpPr>
      <p:grpSpPr>
        <a:xfrm>
          <a:off x="0" y="0"/>
          <a:ext cx="0" cy="0"/>
          <a:chOff x="0" y="0"/>
          <a:chExt cx="0" cy="0"/>
        </a:xfrm>
      </p:grpSpPr>
      <p:sp>
        <p:nvSpPr>
          <p:cNvPr id="176" name="Google Shape;176;p63"/>
          <p:cNvSpPr txBox="1">
            <a:spLocks noGrp="1"/>
          </p:cNvSpPr>
          <p:nvPr>
            <p:ph type="body" idx="1"/>
          </p:nvPr>
        </p:nvSpPr>
        <p:spPr>
          <a:xfrm>
            <a:off x="442914" y="2274570"/>
            <a:ext cx="9540366" cy="3897630"/>
          </a:xfrm>
          <a:prstGeom prst="rect">
            <a:avLst/>
          </a:prstGeom>
          <a:noFill/>
          <a:ln>
            <a:noFill/>
          </a:ln>
        </p:spPr>
        <p:txBody>
          <a:bodyPr spcFirstLastPara="1" wrap="square" lIns="0" tIns="0" rIns="0" bIns="0" anchor="t" anchorCtr="0">
            <a:noAutofit/>
          </a:bodyPr>
          <a:lstStyle>
            <a:lvl1pPr marL="457200" marR="0" lvl="0" indent="-228600" algn="l">
              <a:lnSpc>
                <a:spcPct val="85000"/>
              </a:lnSpc>
              <a:spcBef>
                <a:spcPts val="0"/>
              </a:spcBef>
              <a:spcAft>
                <a:spcPts val="0"/>
              </a:spcAft>
              <a:buClr>
                <a:schemeClr val="lt1"/>
              </a:buClr>
              <a:buSzPts val="3800"/>
              <a:buFont typeface="Arial"/>
              <a:buNone/>
              <a:defRPr sz="3800" b="0" i="0" u="none" strike="noStrike" cap="none">
                <a:solidFill>
                  <a:schemeClr val="lt1"/>
                </a:solidFill>
                <a:latin typeface="Georgia"/>
                <a:ea typeface="Georgia"/>
                <a:cs typeface="Georgia"/>
                <a:sym typeface="Georgia"/>
              </a:defRPr>
            </a:lvl1pPr>
            <a:lvl2pPr marL="914400" marR="0" lvl="1" indent="-228600" algn="l">
              <a:lnSpc>
                <a:spcPct val="100000"/>
              </a:lnSpc>
              <a:spcBef>
                <a:spcPts val="3000"/>
              </a:spcBef>
              <a:spcAft>
                <a:spcPts val="0"/>
              </a:spcAft>
              <a:buClr>
                <a:schemeClr val="lt1"/>
              </a:buClr>
              <a:buSzPts val="1600"/>
              <a:buFont typeface="Arial"/>
              <a:buNone/>
              <a:defRPr sz="1600" b="1" i="0" u="none" strike="noStrike" cap="none">
                <a:solidFill>
                  <a:schemeClr val="lt1"/>
                </a:solidFill>
                <a:latin typeface="Arial"/>
                <a:ea typeface="Arial"/>
                <a:cs typeface="Arial"/>
                <a:sym typeface="Arial"/>
              </a:defRPr>
            </a:lvl2pPr>
            <a:lvl3pPr marL="1371600" marR="0" lvl="2"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3pPr>
            <a:lvl4pPr marL="1828800" marR="0" lvl="3"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4pPr>
            <a:lvl5pPr marL="2286000" marR="0" lvl="4"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5pPr>
            <a:lvl6pPr marL="2743200" marR="0" lvl="5"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6pPr>
            <a:lvl7pPr marL="3200400" marR="0" lvl="6"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7pPr>
            <a:lvl8pPr marL="3657600" marR="0" lvl="7"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8pPr>
            <a:lvl9pPr marL="4114800" marR="0" lvl="8"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9pPr>
          </a:lstStyle>
          <a:p>
            <a:endParaRPr/>
          </a:p>
        </p:txBody>
      </p:sp>
      <p:sp>
        <p:nvSpPr>
          <p:cNvPr id="177" name="Google Shape;177;p63"/>
          <p:cNvSpPr/>
          <p:nvPr/>
        </p:nvSpPr>
        <p:spPr>
          <a:xfrm>
            <a:off x="442913" y="1362959"/>
            <a:ext cx="871538" cy="679450"/>
          </a:xfrm>
          <a:custGeom>
            <a:avLst/>
            <a:gdLst/>
            <a:ahLst/>
            <a:cxnLst/>
            <a:rect l="l" t="t" r="r" b="b"/>
            <a:pathLst>
              <a:path w="1811" h="1424" extrusionOk="0">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 name="Google Shape;178;p63"/>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179" name="Google Shape;179;p63"/>
          <p:cNvSpPr txBox="1"/>
          <p:nvPr/>
        </p:nvSpPr>
        <p:spPr>
          <a:xfrm>
            <a:off x="442913" y="6492240"/>
            <a:ext cx="5473700" cy="13716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750"/>
              <a:buFont typeface="Arial"/>
              <a:buNone/>
            </a:pPr>
            <a:r>
              <a:rPr lang="en-GB" sz="750" b="0" i="0" u="none" strike="noStrike" cap="none">
                <a:solidFill>
                  <a:schemeClr val="lt1"/>
                </a:solidFill>
                <a:latin typeface="Arial"/>
                <a:ea typeface="Arial"/>
                <a:cs typeface="Arial"/>
                <a:sym typeface="Arial"/>
              </a:rPr>
              <a:t>PwC</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Quote 2">
  <p:cSld name="Quote 2">
    <p:spTree>
      <p:nvGrpSpPr>
        <p:cNvPr id="1" name="Shape 180"/>
        <p:cNvGrpSpPr/>
        <p:nvPr/>
      </p:nvGrpSpPr>
      <p:grpSpPr>
        <a:xfrm>
          <a:off x="0" y="0"/>
          <a:ext cx="0" cy="0"/>
          <a:chOff x="0" y="0"/>
          <a:chExt cx="0" cy="0"/>
        </a:xfrm>
      </p:grpSpPr>
      <p:sp>
        <p:nvSpPr>
          <p:cNvPr id="181" name="Google Shape;181;p64"/>
          <p:cNvSpPr txBox="1">
            <a:spLocks noGrp="1"/>
          </p:cNvSpPr>
          <p:nvPr>
            <p:ph type="body" idx="1"/>
          </p:nvPr>
        </p:nvSpPr>
        <p:spPr>
          <a:xfrm>
            <a:off x="442914" y="2274570"/>
            <a:ext cx="9540366" cy="3897630"/>
          </a:xfrm>
          <a:prstGeom prst="rect">
            <a:avLst/>
          </a:prstGeom>
          <a:noFill/>
          <a:ln>
            <a:noFill/>
          </a:ln>
        </p:spPr>
        <p:txBody>
          <a:bodyPr spcFirstLastPara="1" wrap="square" lIns="0" tIns="0" rIns="0" bIns="0" anchor="t" anchorCtr="0">
            <a:noAutofit/>
          </a:bodyPr>
          <a:lstStyle>
            <a:lvl1pPr marL="457200" marR="0" lvl="0" indent="-228600" algn="l">
              <a:lnSpc>
                <a:spcPct val="85000"/>
              </a:lnSpc>
              <a:spcBef>
                <a:spcPts val="0"/>
              </a:spcBef>
              <a:spcAft>
                <a:spcPts val="0"/>
              </a:spcAft>
              <a:buClr>
                <a:schemeClr val="dk1"/>
              </a:buClr>
              <a:buSzPts val="3800"/>
              <a:buFont typeface="Arial"/>
              <a:buNone/>
              <a:defRPr sz="3800" b="0" i="0" u="none" strike="noStrike" cap="none">
                <a:solidFill>
                  <a:schemeClr val="dk1"/>
                </a:solidFill>
                <a:latin typeface="Georgia"/>
                <a:ea typeface="Georgia"/>
                <a:cs typeface="Georgia"/>
                <a:sym typeface="Georgia"/>
              </a:defRPr>
            </a:lvl1pPr>
            <a:lvl2pPr marL="914400" marR="0" lvl="1" indent="-228600" algn="l">
              <a:lnSpc>
                <a:spcPct val="100000"/>
              </a:lnSpc>
              <a:spcBef>
                <a:spcPts val="30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2pPr>
            <a:lvl3pPr marL="1371600" marR="0" lvl="2" indent="-22860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22860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L="3200400" marR="0" lvl="6" indent="-22860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L="3657600" marR="0" lvl="7" indent="-22860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L="4114800" marR="0" lvl="8" indent="-22860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
        <p:nvSpPr>
          <p:cNvPr id="182" name="Google Shape;182;p64"/>
          <p:cNvSpPr/>
          <p:nvPr/>
        </p:nvSpPr>
        <p:spPr>
          <a:xfrm>
            <a:off x="442913" y="1362959"/>
            <a:ext cx="871538" cy="679450"/>
          </a:xfrm>
          <a:custGeom>
            <a:avLst/>
            <a:gdLst/>
            <a:ahLst/>
            <a:cxnLst/>
            <a:rect l="l" t="t" r="r" b="b"/>
            <a:pathLst>
              <a:path w="1811" h="1424" extrusionOk="0">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 name="Google Shape;183;p64"/>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Content - Subtitle">
  <p:cSld name="Title and Content - Subtitle">
    <p:spTree>
      <p:nvGrpSpPr>
        <p:cNvPr id="1" name="Shape 184"/>
        <p:cNvGrpSpPr/>
        <p:nvPr/>
      </p:nvGrpSpPr>
      <p:grpSpPr>
        <a:xfrm>
          <a:off x="0" y="0"/>
          <a:ext cx="0" cy="0"/>
          <a:chOff x="0" y="0"/>
          <a:chExt cx="0" cy="0"/>
        </a:xfrm>
      </p:grpSpPr>
      <p:sp>
        <p:nvSpPr>
          <p:cNvPr id="185" name="Google Shape;185;p65"/>
          <p:cNvSpPr txBox="1">
            <a:spLocks noGrp="1"/>
          </p:cNvSpPr>
          <p:nvPr>
            <p:ph type="title"/>
          </p:nvPr>
        </p:nvSpPr>
        <p:spPr>
          <a:xfrm>
            <a:off x="442913" y="430514"/>
            <a:ext cx="11306175" cy="502920"/>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200"/>
              <a:buFont typeface="Georgia"/>
              <a:buNone/>
              <a:defRPr sz="3200" b="0"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86" name="Google Shape;186;p65"/>
          <p:cNvSpPr txBox="1">
            <a:spLocks noGrp="1"/>
          </p:cNvSpPr>
          <p:nvPr>
            <p:ph type="body" idx="1"/>
          </p:nvPr>
        </p:nvSpPr>
        <p:spPr>
          <a:xfrm>
            <a:off x="442913" y="2103438"/>
            <a:ext cx="7418387"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187" name="Google Shape;187;p65"/>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188" name="Google Shape;188;p65"/>
          <p:cNvSpPr txBox="1">
            <a:spLocks noGrp="1"/>
          </p:cNvSpPr>
          <p:nvPr>
            <p:ph type="subTitle" idx="2"/>
          </p:nvPr>
        </p:nvSpPr>
        <p:spPr>
          <a:xfrm>
            <a:off x="442912" y="933433"/>
            <a:ext cx="11306176" cy="885842"/>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R="0" lvl="1"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R="0" lvl="2"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4pPr>
            <a:lvl5pPr marR="0" lvl="4"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5pPr>
            <a:lvl6pPr marR="0" lvl="5"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6pPr>
            <a:lvl7pPr marR="0" lvl="6"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7pPr>
            <a:lvl8pPr marR="0" lvl="7"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8pPr>
            <a:lvl9pPr marR="0" lvl="8"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One Column Content">
  <p:cSld name="One Column Content">
    <p:spTree>
      <p:nvGrpSpPr>
        <p:cNvPr id="1" name="Shape 189"/>
        <p:cNvGrpSpPr/>
        <p:nvPr/>
      </p:nvGrpSpPr>
      <p:grpSpPr>
        <a:xfrm>
          <a:off x="0" y="0"/>
          <a:ext cx="0" cy="0"/>
          <a:chOff x="0" y="0"/>
          <a:chExt cx="0" cy="0"/>
        </a:xfrm>
      </p:grpSpPr>
      <p:sp>
        <p:nvSpPr>
          <p:cNvPr id="190" name="Google Shape;190;p66"/>
          <p:cNvSpPr txBox="1">
            <a:spLocks noGrp="1"/>
          </p:cNvSpPr>
          <p:nvPr>
            <p:ph type="body" idx="1"/>
          </p:nvPr>
        </p:nvSpPr>
        <p:spPr>
          <a:xfrm>
            <a:off x="442914" y="2103438"/>
            <a:ext cx="3529012"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191" name="Google Shape;191;p66"/>
          <p:cNvSpPr txBox="1">
            <a:spLocks noGrp="1"/>
          </p:cNvSpPr>
          <p:nvPr>
            <p:ph type="title"/>
          </p:nvPr>
        </p:nvSpPr>
        <p:spPr>
          <a:xfrm>
            <a:off x="442913" y="432000"/>
            <a:ext cx="11306175" cy="1387275"/>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200"/>
              <a:buFont typeface="Georgia"/>
              <a:buNone/>
              <a:defRPr sz="3200" b="0"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92" name="Google Shape;192;p66"/>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193"/>
        <p:cNvGrpSpPr/>
        <p:nvPr/>
      </p:nvGrpSpPr>
      <p:grpSpPr>
        <a:xfrm>
          <a:off x="0" y="0"/>
          <a:ext cx="0" cy="0"/>
          <a:chOff x="0" y="0"/>
          <a:chExt cx="0" cy="0"/>
        </a:xfrm>
      </p:grpSpPr>
      <p:sp>
        <p:nvSpPr>
          <p:cNvPr id="194" name="Google Shape;194;p67"/>
          <p:cNvSpPr txBox="1">
            <a:spLocks noGrp="1"/>
          </p:cNvSpPr>
          <p:nvPr>
            <p:ph type="body" idx="1"/>
          </p:nvPr>
        </p:nvSpPr>
        <p:spPr>
          <a:xfrm>
            <a:off x="442913" y="2103438"/>
            <a:ext cx="5473700" cy="4068761"/>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195" name="Google Shape;195;p67"/>
          <p:cNvSpPr txBox="1">
            <a:spLocks noGrp="1"/>
          </p:cNvSpPr>
          <p:nvPr>
            <p:ph type="body" idx="2"/>
          </p:nvPr>
        </p:nvSpPr>
        <p:spPr>
          <a:xfrm>
            <a:off x="6275388" y="2103438"/>
            <a:ext cx="5473700"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196" name="Google Shape;196;p67"/>
          <p:cNvSpPr txBox="1">
            <a:spLocks noGrp="1"/>
          </p:cNvSpPr>
          <p:nvPr>
            <p:ph type="title"/>
          </p:nvPr>
        </p:nvSpPr>
        <p:spPr>
          <a:xfrm>
            <a:off x="442913" y="432000"/>
            <a:ext cx="11306175" cy="1387275"/>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200"/>
              <a:buFont typeface="Georgia"/>
              <a:buNone/>
              <a:defRPr sz="3200" b="0"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97" name="Google Shape;197;p67"/>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hree Content">
  <p:cSld name="Three Content">
    <p:spTree>
      <p:nvGrpSpPr>
        <p:cNvPr id="1" name="Shape 198"/>
        <p:cNvGrpSpPr/>
        <p:nvPr/>
      </p:nvGrpSpPr>
      <p:grpSpPr>
        <a:xfrm>
          <a:off x="0" y="0"/>
          <a:ext cx="0" cy="0"/>
          <a:chOff x="0" y="0"/>
          <a:chExt cx="0" cy="0"/>
        </a:xfrm>
      </p:grpSpPr>
      <p:sp>
        <p:nvSpPr>
          <p:cNvPr id="199" name="Google Shape;199;p68"/>
          <p:cNvSpPr txBox="1">
            <a:spLocks noGrp="1"/>
          </p:cNvSpPr>
          <p:nvPr>
            <p:ph type="body" idx="1"/>
          </p:nvPr>
        </p:nvSpPr>
        <p:spPr>
          <a:xfrm>
            <a:off x="442913" y="2103438"/>
            <a:ext cx="3529012"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00" name="Google Shape;200;p68"/>
          <p:cNvSpPr txBox="1">
            <a:spLocks noGrp="1"/>
          </p:cNvSpPr>
          <p:nvPr>
            <p:ph type="body" idx="2"/>
          </p:nvPr>
        </p:nvSpPr>
        <p:spPr>
          <a:xfrm>
            <a:off x="4332288" y="2103438"/>
            <a:ext cx="3529012"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01" name="Google Shape;201;p68"/>
          <p:cNvSpPr txBox="1">
            <a:spLocks noGrp="1"/>
          </p:cNvSpPr>
          <p:nvPr>
            <p:ph type="body" idx="3"/>
          </p:nvPr>
        </p:nvSpPr>
        <p:spPr>
          <a:xfrm>
            <a:off x="8220076" y="2103438"/>
            <a:ext cx="3529012"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02" name="Google Shape;202;p68"/>
          <p:cNvSpPr txBox="1">
            <a:spLocks noGrp="1"/>
          </p:cNvSpPr>
          <p:nvPr>
            <p:ph type="title"/>
          </p:nvPr>
        </p:nvSpPr>
        <p:spPr>
          <a:xfrm>
            <a:off x="442913" y="432000"/>
            <a:ext cx="11306175" cy="1387275"/>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200"/>
              <a:buFont typeface="Georgia"/>
              <a:buNone/>
              <a:defRPr sz="3200" b="0"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203" name="Google Shape;203;p68"/>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Four Content">
  <p:cSld name="Four Content">
    <p:spTree>
      <p:nvGrpSpPr>
        <p:cNvPr id="1" name="Shape 204"/>
        <p:cNvGrpSpPr/>
        <p:nvPr/>
      </p:nvGrpSpPr>
      <p:grpSpPr>
        <a:xfrm>
          <a:off x="0" y="0"/>
          <a:ext cx="0" cy="0"/>
          <a:chOff x="0" y="0"/>
          <a:chExt cx="0" cy="0"/>
        </a:xfrm>
      </p:grpSpPr>
      <p:sp>
        <p:nvSpPr>
          <p:cNvPr id="205" name="Google Shape;205;p69"/>
          <p:cNvSpPr txBox="1">
            <a:spLocks noGrp="1"/>
          </p:cNvSpPr>
          <p:nvPr>
            <p:ph type="body" idx="1"/>
          </p:nvPr>
        </p:nvSpPr>
        <p:spPr>
          <a:xfrm>
            <a:off x="442913" y="2103438"/>
            <a:ext cx="2556000"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06" name="Google Shape;206;p69"/>
          <p:cNvSpPr txBox="1">
            <a:spLocks noGrp="1"/>
          </p:cNvSpPr>
          <p:nvPr>
            <p:ph type="body" idx="2"/>
          </p:nvPr>
        </p:nvSpPr>
        <p:spPr>
          <a:xfrm>
            <a:off x="3360613" y="2103438"/>
            <a:ext cx="2556000"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07" name="Google Shape;207;p69"/>
          <p:cNvSpPr txBox="1">
            <a:spLocks noGrp="1"/>
          </p:cNvSpPr>
          <p:nvPr>
            <p:ph type="body" idx="3"/>
          </p:nvPr>
        </p:nvSpPr>
        <p:spPr>
          <a:xfrm>
            <a:off x="6275388" y="2103438"/>
            <a:ext cx="2556000"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08" name="Google Shape;208;p69"/>
          <p:cNvSpPr txBox="1">
            <a:spLocks noGrp="1"/>
          </p:cNvSpPr>
          <p:nvPr>
            <p:ph type="body" idx="4"/>
          </p:nvPr>
        </p:nvSpPr>
        <p:spPr>
          <a:xfrm>
            <a:off x="9190163" y="2103438"/>
            <a:ext cx="2556000"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09" name="Google Shape;209;p69"/>
          <p:cNvSpPr txBox="1">
            <a:spLocks noGrp="1"/>
          </p:cNvSpPr>
          <p:nvPr>
            <p:ph type="title"/>
          </p:nvPr>
        </p:nvSpPr>
        <p:spPr>
          <a:xfrm>
            <a:off x="442913" y="432000"/>
            <a:ext cx="11306175" cy="1387275"/>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200"/>
              <a:buFont typeface="Georgia"/>
              <a:buNone/>
              <a:defRPr sz="3200" b="0"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210" name="Google Shape;210;p69"/>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Five Content">
  <p:cSld name="Five Content">
    <p:spTree>
      <p:nvGrpSpPr>
        <p:cNvPr id="1" name="Shape 211"/>
        <p:cNvGrpSpPr/>
        <p:nvPr/>
      </p:nvGrpSpPr>
      <p:grpSpPr>
        <a:xfrm>
          <a:off x="0" y="0"/>
          <a:ext cx="0" cy="0"/>
          <a:chOff x="0" y="0"/>
          <a:chExt cx="0" cy="0"/>
        </a:xfrm>
      </p:grpSpPr>
      <p:sp>
        <p:nvSpPr>
          <p:cNvPr id="212" name="Google Shape;212;p70"/>
          <p:cNvSpPr txBox="1">
            <a:spLocks noGrp="1"/>
          </p:cNvSpPr>
          <p:nvPr>
            <p:ph type="body" idx="1"/>
          </p:nvPr>
        </p:nvSpPr>
        <p:spPr>
          <a:xfrm>
            <a:off x="442913" y="2103438"/>
            <a:ext cx="1972800"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13" name="Google Shape;213;p70"/>
          <p:cNvSpPr txBox="1">
            <a:spLocks noGrp="1"/>
          </p:cNvSpPr>
          <p:nvPr>
            <p:ph type="body" idx="2"/>
          </p:nvPr>
        </p:nvSpPr>
        <p:spPr>
          <a:xfrm>
            <a:off x="2777045" y="2103438"/>
            <a:ext cx="1972800"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14" name="Google Shape;214;p70"/>
          <p:cNvSpPr txBox="1">
            <a:spLocks noGrp="1"/>
          </p:cNvSpPr>
          <p:nvPr>
            <p:ph type="body" idx="3"/>
          </p:nvPr>
        </p:nvSpPr>
        <p:spPr>
          <a:xfrm>
            <a:off x="5111177" y="2103438"/>
            <a:ext cx="1972800"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15" name="Google Shape;215;p70"/>
          <p:cNvSpPr txBox="1">
            <a:spLocks noGrp="1"/>
          </p:cNvSpPr>
          <p:nvPr>
            <p:ph type="body" idx="4"/>
          </p:nvPr>
        </p:nvSpPr>
        <p:spPr>
          <a:xfrm>
            <a:off x="7445309" y="2103438"/>
            <a:ext cx="1972800"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16" name="Google Shape;216;p70"/>
          <p:cNvSpPr txBox="1">
            <a:spLocks noGrp="1"/>
          </p:cNvSpPr>
          <p:nvPr>
            <p:ph type="body" idx="5"/>
          </p:nvPr>
        </p:nvSpPr>
        <p:spPr>
          <a:xfrm>
            <a:off x="9779443" y="2103438"/>
            <a:ext cx="1972800"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17" name="Google Shape;217;p70"/>
          <p:cNvSpPr txBox="1">
            <a:spLocks noGrp="1"/>
          </p:cNvSpPr>
          <p:nvPr>
            <p:ph type="title"/>
          </p:nvPr>
        </p:nvSpPr>
        <p:spPr>
          <a:xfrm>
            <a:off x="442913" y="432000"/>
            <a:ext cx="11306175" cy="1387275"/>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200"/>
              <a:buFont typeface="Georgia"/>
              <a:buNone/>
              <a:defRPr sz="3200" b="0"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218" name="Google Shape;218;p70"/>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matchingName="Section Header Rose">
  <p:cSld name="Section Header Rose">
    <p:bg>
      <p:bgPr>
        <a:solidFill>
          <a:srgbClr val="D93954"/>
        </a:solidFill>
        <a:effectLst/>
      </p:bgPr>
    </p:bg>
    <p:spTree>
      <p:nvGrpSpPr>
        <p:cNvPr id="1" name="Shape 219"/>
        <p:cNvGrpSpPr/>
        <p:nvPr/>
      </p:nvGrpSpPr>
      <p:grpSpPr>
        <a:xfrm>
          <a:off x="0" y="0"/>
          <a:ext cx="0" cy="0"/>
          <a:chOff x="0" y="0"/>
          <a:chExt cx="0" cy="0"/>
        </a:xfrm>
      </p:grpSpPr>
      <p:sp>
        <p:nvSpPr>
          <p:cNvPr id="220" name="Google Shape;220;p71"/>
          <p:cNvSpPr txBox="1">
            <a:spLocks noGrp="1"/>
          </p:cNvSpPr>
          <p:nvPr>
            <p:ph type="title"/>
          </p:nvPr>
        </p:nvSpPr>
        <p:spPr>
          <a:xfrm>
            <a:off x="4951413" y="2103438"/>
            <a:ext cx="4936658" cy="2564265"/>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lt1"/>
              </a:buClr>
              <a:buSzPts val="4000"/>
              <a:buFont typeface="Arial"/>
              <a:buNone/>
              <a:defRPr sz="4000" b="0" i="0" u="none" strike="noStrike"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221" name="Google Shape;221;p71"/>
          <p:cNvSpPr txBox="1">
            <a:spLocks noGrp="1"/>
          </p:cNvSpPr>
          <p:nvPr>
            <p:ph type="subTitle" idx="1"/>
          </p:nvPr>
        </p:nvSpPr>
        <p:spPr>
          <a:xfrm>
            <a:off x="442912" y="0"/>
            <a:ext cx="4344987" cy="6858000"/>
          </a:xfrm>
          <a:prstGeom prst="rect">
            <a:avLst/>
          </a:prstGeom>
          <a:noFill/>
          <a:ln>
            <a:noFill/>
          </a:ln>
        </p:spPr>
        <p:txBody>
          <a:bodyPr spcFirstLastPara="1" wrap="square" lIns="0" tIns="0" rIns="0" bIns="0" anchor="ctr" anchorCtr="0">
            <a:noAutofit/>
          </a:bodyPr>
          <a:lstStyle>
            <a:lvl1pPr marR="0" lvl="0"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1pPr>
            <a:lvl2pPr marR="0" lvl="1"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2pPr>
            <a:lvl3pPr marR="0" lvl="2"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3pPr>
            <a:lvl4pPr marR="0" lvl="3"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4pPr>
            <a:lvl5pPr marR="0" lvl="4"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5pPr>
            <a:lvl6pPr marR="0" lvl="5"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6pPr>
            <a:lvl7pPr marR="0" lvl="6"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7pPr>
            <a:lvl8pPr marR="0" lvl="7"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8pPr>
            <a:lvl9pPr marR="0" lvl="8"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Content and Image">
  <p:cSld name="Content and Image">
    <p:spTree>
      <p:nvGrpSpPr>
        <p:cNvPr id="1" name="Shape 222"/>
        <p:cNvGrpSpPr/>
        <p:nvPr/>
      </p:nvGrpSpPr>
      <p:grpSpPr>
        <a:xfrm>
          <a:off x="0" y="0"/>
          <a:ext cx="0" cy="0"/>
          <a:chOff x="0" y="0"/>
          <a:chExt cx="0" cy="0"/>
        </a:xfrm>
      </p:grpSpPr>
      <p:sp>
        <p:nvSpPr>
          <p:cNvPr id="223" name="Google Shape;223;p72"/>
          <p:cNvSpPr/>
          <p:nvPr/>
        </p:nvSpPr>
        <p:spPr>
          <a:xfrm>
            <a:off x="6096000" y="0"/>
            <a:ext cx="6096000" cy="6858000"/>
          </a:xfrm>
          <a:prstGeom prst="rect">
            <a:avLst/>
          </a:prstGeom>
          <a:solidFill>
            <a:srgbClr val="DEDED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sp>
        <p:nvSpPr>
          <p:cNvPr id="224" name="Google Shape;224;p72"/>
          <p:cNvSpPr txBox="1">
            <a:spLocks noGrp="1"/>
          </p:cNvSpPr>
          <p:nvPr>
            <p:ph type="body" idx="1"/>
          </p:nvPr>
        </p:nvSpPr>
        <p:spPr>
          <a:xfrm>
            <a:off x="442913" y="2103438"/>
            <a:ext cx="5317807" cy="4068761"/>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25" name="Google Shape;225;p72"/>
          <p:cNvSpPr txBox="1">
            <a:spLocks noGrp="1"/>
          </p:cNvSpPr>
          <p:nvPr>
            <p:ph type="title"/>
          </p:nvPr>
        </p:nvSpPr>
        <p:spPr>
          <a:xfrm>
            <a:off x="442913" y="432000"/>
            <a:ext cx="5317807" cy="1387275"/>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200"/>
              <a:buFont typeface="Georgia"/>
              <a:buNone/>
              <a:defRPr sz="3200" b="0"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226" name="Google Shape;226;p72"/>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hree Images">
  <p:cSld name="Three Images">
    <p:spTree>
      <p:nvGrpSpPr>
        <p:cNvPr id="1" name="Shape 227"/>
        <p:cNvGrpSpPr/>
        <p:nvPr/>
      </p:nvGrpSpPr>
      <p:grpSpPr>
        <a:xfrm>
          <a:off x="0" y="0"/>
          <a:ext cx="0" cy="0"/>
          <a:chOff x="0" y="0"/>
          <a:chExt cx="0" cy="0"/>
        </a:xfrm>
      </p:grpSpPr>
      <p:sp>
        <p:nvSpPr>
          <p:cNvPr id="228" name="Google Shape;228;p73"/>
          <p:cNvSpPr/>
          <p:nvPr/>
        </p:nvSpPr>
        <p:spPr>
          <a:xfrm>
            <a:off x="442911" y="2100263"/>
            <a:ext cx="3529013" cy="3017520"/>
          </a:xfrm>
          <a:prstGeom prst="rect">
            <a:avLst/>
          </a:prstGeom>
          <a:solidFill>
            <a:srgbClr val="DEDED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sp>
        <p:nvSpPr>
          <p:cNvPr id="229" name="Google Shape;229;p73"/>
          <p:cNvSpPr/>
          <p:nvPr/>
        </p:nvSpPr>
        <p:spPr>
          <a:xfrm>
            <a:off x="4331493" y="2100263"/>
            <a:ext cx="3529013" cy="3017520"/>
          </a:xfrm>
          <a:prstGeom prst="rect">
            <a:avLst/>
          </a:prstGeom>
          <a:solidFill>
            <a:srgbClr val="DEDED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sp>
        <p:nvSpPr>
          <p:cNvPr id="230" name="Google Shape;230;p73"/>
          <p:cNvSpPr/>
          <p:nvPr/>
        </p:nvSpPr>
        <p:spPr>
          <a:xfrm>
            <a:off x="8220075" y="2100263"/>
            <a:ext cx="3529013" cy="3017520"/>
          </a:xfrm>
          <a:prstGeom prst="rect">
            <a:avLst/>
          </a:prstGeom>
          <a:solidFill>
            <a:srgbClr val="DEDED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sp>
        <p:nvSpPr>
          <p:cNvPr id="231" name="Google Shape;231;p73"/>
          <p:cNvSpPr txBox="1">
            <a:spLocks noGrp="1"/>
          </p:cNvSpPr>
          <p:nvPr>
            <p:ph type="body" idx="1"/>
          </p:nvPr>
        </p:nvSpPr>
        <p:spPr>
          <a:xfrm>
            <a:off x="442913" y="5280025"/>
            <a:ext cx="3529012" cy="892175"/>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300"/>
              </a:spcBef>
              <a:spcAft>
                <a:spcPts val="3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32" name="Google Shape;232;p73"/>
          <p:cNvSpPr txBox="1">
            <a:spLocks noGrp="1"/>
          </p:cNvSpPr>
          <p:nvPr>
            <p:ph type="body" idx="2"/>
          </p:nvPr>
        </p:nvSpPr>
        <p:spPr>
          <a:xfrm>
            <a:off x="4331495" y="5280025"/>
            <a:ext cx="3529012" cy="892175"/>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300"/>
              </a:spcBef>
              <a:spcAft>
                <a:spcPts val="3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33" name="Google Shape;233;p73"/>
          <p:cNvSpPr txBox="1">
            <a:spLocks noGrp="1"/>
          </p:cNvSpPr>
          <p:nvPr>
            <p:ph type="body" idx="3"/>
          </p:nvPr>
        </p:nvSpPr>
        <p:spPr>
          <a:xfrm>
            <a:off x="8220076" y="5280025"/>
            <a:ext cx="3529012" cy="892175"/>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300"/>
              </a:spcBef>
              <a:spcAft>
                <a:spcPts val="3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34" name="Google Shape;234;p73"/>
          <p:cNvSpPr txBox="1">
            <a:spLocks noGrp="1"/>
          </p:cNvSpPr>
          <p:nvPr>
            <p:ph type="title"/>
          </p:nvPr>
        </p:nvSpPr>
        <p:spPr>
          <a:xfrm>
            <a:off x="442913" y="432000"/>
            <a:ext cx="11306175" cy="1387275"/>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200"/>
              <a:buFont typeface="Georgia"/>
              <a:buNone/>
              <a:defRPr sz="3200" b="0"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235" name="Google Shape;235;p73"/>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36"/>
        <p:cNvGrpSpPr/>
        <p:nvPr/>
      </p:nvGrpSpPr>
      <p:grpSpPr>
        <a:xfrm>
          <a:off x="0" y="0"/>
          <a:ext cx="0" cy="0"/>
          <a:chOff x="0" y="0"/>
          <a:chExt cx="0" cy="0"/>
        </a:xfrm>
      </p:grpSpPr>
      <p:sp>
        <p:nvSpPr>
          <p:cNvPr id="237" name="Google Shape;237;p74"/>
          <p:cNvSpPr txBox="1">
            <a:spLocks noGrp="1"/>
          </p:cNvSpPr>
          <p:nvPr>
            <p:ph type="title"/>
          </p:nvPr>
        </p:nvSpPr>
        <p:spPr>
          <a:xfrm>
            <a:off x="442913" y="432001"/>
            <a:ext cx="11306175" cy="1387274"/>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200"/>
              <a:buFont typeface="Georgia"/>
              <a:buNone/>
              <a:defRPr sz="3200" b="0"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238" name="Google Shape;238;p74"/>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hree Content Infographic">
  <p:cSld name="Three Content Infographic">
    <p:spTree>
      <p:nvGrpSpPr>
        <p:cNvPr id="1" name="Shape 239"/>
        <p:cNvGrpSpPr/>
        <p:nvPr/>
      </p:nvGrpSpPr>
      <p:grpSpPr>
        <a:xfrm>
          <a:off x="0" y="0"/>
          <a:ext cx="0" cy="0"/>
          <a:chOff x="0" y="0"/>
          <a:chExt cx="0" cy="0"/>
        </a:xfrm>
      </p:grpSpPr>
      <p:sp>
        <p:nvSpPr>
          <p:cNvPr id="240" name="Google Shape;240;p75"/>
          <p:cNvSpPr txBox="1">
            <a:spLocks noGrp="1"/>
          </p:cNvSpPr>
          <p:nvPr>
            <p:ph type="body" idx="1"/>
          </p:nvPr>
        </p:nvSpPr>
        <p:spPr>
          <a:xfrm>
            <a:off x="442913" y="3599542"/>
            <a:ext cx="3529012" cy="2578057"/>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41" name="Google Shape;241;p75"/>
          <p:cNvSpPr txBox="1">
            <a:spLocks noGrp="1"/>
          </p:cNvSpPr>
          <p:nvPr>
            <p:ph type="body" idx="2"/>
          </p:nvPr>
        </p:nvSpPr>
        <p:spPr>
          <a:xfrm>
            <a:off x="442913" y="2095500"/>
            <a:ext cx="3529012" cy="1333500"/>
          </a:xfrm>
          <a:prstGeom prst="rect">
            <a:avLst/>
          </a:prstGeom>
          <a:noFill/>
          <a:ln>
            <a:noFill/>
          </a:ln>
        </p:spPr>
        <p:txBody>
          <a:bodyPr spcFirstLastPara="1" wrap="square" lIns="0" tIns="0" rIns="0" bIns="0" anchor="ctr" anchorCtr="0">
            <a:noAutofit/>
          </a:bodyPr>
          <a:lstStyle>
            <a:lvl1pPr marL="457200" marR="0" lvl="0" indent="-228600" algn="l">
              <a:lnSpc>
                <a:spcPct val="100000"/>
              </a:lnSpc>
              <a:spcBef>
                <a:spcPts val="0"/>
              </a:spcBef>
              <a:spcAft>
                <a:spcPts val="0"/>
              </a:spcAft>
              <a:buClr>
                <a:schemeClr val="accent3"/>
              </a:buClr>
              <a:buSzPts val="8500"/>
              <a:buFont typeface="Arial"/>
              <a:buNone/>
              <a:defRPr sz="8500" b="0" i="0" u="none" strike="noStrike" cap="none">
                <a:solidFill>
                  <a:schemeClr val="accent3"/>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42" name="Google Shape;242;p75"/>
          <p:cNvSpPr txBox="1">
            <a:spLocks noGrp="1"/>
          </p:cNvSpPr>
          <p:nvPr>
            <p:ph type="body" idx="3"/>
          </p:nvPr>
        </p:nvSpPr>
        <p:spPr>
          <a:xfrm>
            <a:off x="4327524" y="2095500"/>
            <a:ext cx="3533775" cy="1333500"/>
          </a:xfrm>
          <a:prstGeom prst="rect">
            <a:avLst/>
          </a:prstGeom>
          <a:noFill/>
          <a:ln>
            <a:noFill/>
          </a:ln>
        </p:spPr>
        <p:txBody>
          <a:bodyPr spcFirstLastPara="1" wrap="square" lIns="0" tIns="0" rIns="0" bIns="0" anchor="ctr" anchorCtr="0">
            <a:noAutofit/>
          </a:bodyPr>
          <a:lstStyle>
            <a:lvl1pPr marL="457200" marR="0" lvl="0" indent="-228600" algn="l">
              <a:lnSpc>
                <a:spcPct val="100000"/>
              </a:lnSpc>
              <a:spcBef>
                <a:spcPts val="0"/>
              </a:spcBef>
              <a:spcAft>
                <a:spcPts val="0"/>
              </a:spcAft>
              <a:buClr>
                <a:schemeClr val="dk2"/>
              </a:buClr>
              <a:buSzPts val="8500"/>
              <a:buFont typeface="Arial"/>
              <a:buNone/>
              <a:defRPr sz="8500" b="0" i="0" u="none" strike="noStrike" cap="none">
                <a:solidFill>
                  <a:schemeClr val="dk2"/>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43" name="Google Shape;243;p75"/>
          <p:cNvSpPr txBox="1">
            <a:spLocks noGrp="1"/>
          </p:cNvSpPr>
          <p:nvPr>
            <p:ph type="body" idx="4"/>
          </p:nvPr>
        </p:nvSpPr>
        <p:spPr>
          <a:xfrm>
            <a:off x="8222571" y="2095500"/>
            <a:ext cx="3529012" cy="1333500"/>
          </a:xfrm>
          <a:prstGeom prst="rect">
            <a:avLst/>
          </a:prstGeom>
          <a:noFill/>
          <a:ln>
            <a:noFill/>
          </a:ln>
        </p:spPr>
        <p:txBody>
          <a:bodyPr spcFirstLastPara="1" wrap="square" lIns="0" tIns="0" rIns="0" bIns="0" anchor="ctr" anchorCtr="0">
            <a:noAutofit/>
          </a:bodyPr>
          <a:lstStyle>
            <a:lvl1pPr marL="457200" marR="0" lvl="0" indent="-228600" algn="l">
              <a:lnSpc>
                <a:spcPct val="100000"/>
              </a:lnSpc>
              <a:spcBef>
                <a:spcPts val="0"/>
              </a:spcBef>
              <a:spcAft>
                <a:spcPts val="0"/>
              </a:spcAft>
              <a:buClr>
                <a:schemeClr val="accent1"/>
              </a:buClr>
              <a:buSzPts val="8500"/>
              <a:buFont typeface="Arial"/>
              <a:buNone/>
              <a:defRPr sz="8500" b="0" i="0" u="none" strike="noStrike" cap="none">
                <a:solidFill>
                  <a:schemeClr val="accent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44" name="Google Shape;244;p75"/>
          <p:cNvSpPr txBox="1">
            <a:spLocks noGrp="1"/>
          </p:cNvSpPr>
          <p:nvPr>
            <p:ph type="title"/>
          </p:nvPr>
        </p:nvSpPr>
        <p:spPr>
          <a:xfrm>
            <a:off x="442913" y="432001"/>
            <a:ext cx="11306175" cy="1387274"/>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200"/>
              <a:buFont typeface="Georgia"/>
              <a:buNone/>
              <a:defRPr sz="3200" b="0"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245" name="Google Shape;245;p75"/>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246" name="Google Shape;246;p75"/>
          <p:cNvSpPr txBox="1">
            <a:spLocks noGrp="1"/>
          </p:cNvSpPr>
          <p:nvPr>
            <p:ph type="body" idx="5"/>
          </p:nvPr>
        </p:nvSpPr>
        <p:spPr>
          <a:xfrm>
            <a:off x="4327525" y="3599542"/>
            <a:ext cx="3533775" cy="2578057"/>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47" name="Google Shape;247;p75"/>
          <p:cNvSpPr txBox="1">
            <a:spLocks noGrp="1"/>
          </p:cNvSpPr>
          <p:nvPr>
            <p:ph type="body" idx="6"/>
          </p:nvPr>
        </p:nvSpPr>
        <p:spPr>
          <a:xfrm>
            <a:off x="8222571" y="3599542"/>
            <a:ext cx="3529012" cy="2578057"/>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Infographic and Chart">
  <p:cSld name="Infographic and Chart">
    <p:spTree>
      <p:nvGrpSpPr>
        <p:cNvPr id="1" name="Shape 248"/>
        <p:cNvGrpSpPr/>
        <p:nvPr/>
      </p:nvGrpSpPr>
      <p:grpSpPr>
        <a:xfrm>
          <a:off x="0" y="0"/>
          <a:ext cx="0" cy="0"/>
          <a:chOff x="0" y="0"/>
          <a:chExt cx="0" cy="0"/>
        </a:xfrm>
      </p:grpSpPr>
      <p:sp>
        <p:nvSpPr>
          <p:cNvPr id="249" name="Google Shape;249;p76"/>
          <p:cNvSpPr/>
          <p:nvPr/>
        </p:nvSpPr>
        <p:spPr>
          <a:xfrm>
            <a:off x="0" y="2103438"/>
            <a:ext cx="3971925" cy="4068762"/>
          </a:xfrm>
          <a:prstGeom prst="rect">
            <a:avLst/>
          </a:prstGeom>
          <a:solidFill>
            <a:srgbClr val="D04A0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50" name="Google Shape;250;p76"/>
          <p:cNvSpPr txBox="1">
            <a:spLocks noGrp="1"/>
          </p:cNvSpPr>
          <p:nvPr>
            <p:ph type="body" idx="1"/>
          </p:nvPr>
        </p:nvSpPr>
        <p:spPr>
          <a:xfrm>
            <a:off x="360370" y="2103120"/>
            <a:ext cx="3611880" cy="1737360"/>
          </a:xfrm>
          <a:prstGeom prst="rect">
            <a:avLst/>
          </a:prstGeom>
          <a:noFill/>
          <a:ln>
            <a:noFill/>
          </a:ln>
        </p:spPr>
        <p:txBody>
          <a:bodyPr spcFirstLastPara="1" wrap="square" lIns="0" tIns="0" rIns="0" bIns="0" anchor="t" anchorCtr="0">
            <a:noAutofit/>
          </a:bodyPr>
          <a:lstStyle>
            <a:lvl1pPr marL="457200" marR="0" lvl="0" indent="-228600" algn="l">
              <a:lnSpc>
                <a:spcPct val="80000"/>
              </a:lnSpc>
              <a:spcBef>
                <a:spcPts val="0"/>
              </a:spcBef>
              <a:spcAft>
                <a:spcPts val="0"/>
              </a:spcAft>
              <a:buClr>
                <a:schemeClr val="lt1"/>
              </a:buClr>
              <a:buSzPts val="13600"/>
              <a:buFont typeface="Arial"/>
              <a:buNone/>
              <a:defRPr sz="13600" b="1" i="0" u="none" strike="noStrike" cap="none">
                <a:solidFill>
                  <a:schemeClr val="lt1"/>
                </a:solidFill>
                <a:latin typeface="Arial"/>
                <a:ea typeface="Arial"/>
                <a:cs typeface="Arial"/>
                <a:sym typeface="Arial"/>
              </a:defRPr>
            </a:lvl1pPr>
            <a:lvl2pPr marL="914400" marR="0" lvl="1"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51" name="Google Shape;251;p76"/>
          <p:cNvSpPr txBox="1">
            <a:spLocks noGrp="1"/>
          </p:cNvSpPr>
          <p:nvPr>
            <p:ph type="body" idx="2"/>
          </p:nvPr>
        </p:nvSpPr>
        <p:spPr>
          <a:xfrm>
            <a:off x="442914" y="3931920"/>
            <a:ext cx="3328986" cy="2061784"/>
          </a:xfrm>
          <a:prstGeom prst="rect">
            <a:avLst/>
          </a:prstGeom>
          <a:noFill/>
          <a:ln>
            <a:noFill/>
          </a:ln>
        </p:spPr>
        <p:txBody>
          <a:bodyPr spcFirstLastPara="1" wrap="square" lIns="0" tIns="0" rIns="0" bIns="0" anchor="t" anchorCtr="0">
            <a:noAutofit/>
          </a:bodyPr>
          <a:lstStyle>
            <a:lvl1pPr marL="457200" marR="0" lvl="0"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1pPr>
            <a:lvl2pPr marL="914400" marR="0" lvl="1"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2pPr>
            <a:lvl3pPr marL="1371600" marR="0" lvl="2"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3pPr>
            <a:lvl4pPr marL="1828800" marR="0" lvl="3"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4pPr>
            <a:lvl5pPr marL="2286000" marR="0" lvl="4"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5pPr>
            <a:lvl6pPr marL="2743200" marR="0" lvl="5"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6pPr>
            <a:lvl7pPr marL="3200400" marR="0" lvl="6"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7pPr>
            <a:lvl8pPr marL="3657600" marR="0" lvl="7"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8pPr>
            <a:lvl9pPr marL="4114800" marR="0" lvl="8" indent="-22860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9pPr>
          </a:lstStyle>
          <a:p>
            <a:endParaRPr/>
          </a:p>
        </p:txBody>
      </p:sp>
      <p:sp>
        <p:nvSpPr>
          <p:cNvPr id="252" name="Google Shape;252;p76"/>
          <p:cNvSpPr txBox="1">
            <a:spLocks noGrp="1"/>
          </p:cNvSpPr>
          <p:nvPr>
            <p:ph type="title"/>
          </p:nvPr>
        </p:nvSpPr>
        <p:spPr>
          <a:xfrm>
            <a:off x="442913" y="432001"/>
            <a:ext cx="11306175" cy="1387274"/>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200"/>
              <a:buFont typeface="Georgia"/>
              <a:buNone/>
              <a:defRPr sz="3200" b="0"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253" name="Google Shape;253;p76"/>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matchingName="One Column Content Dark">
  <p:cSld name="One Column Content Dark">
    <p:bg>
      <p:bgPr>
        <a:solidFill>
          <a:srgbClr val="464646"/>
        </a:solidFill>
        <a:effectLst/>
      </p:bgPr>
    </p:bg>
    <p:spTree>
      <p:nvGrpSpPr>
        <p:cNvPr id="1" name="Shape 254"/>
        <p:cNvGrpSpPr/>
        <p:nvPr/>
      </p:nvGrpSpPr>
      <p:grpSpPr>
        <a:xfrm>
          <a:off x="0" y="0"/>
          <a:ext cx="0" cy="0"/>
          <a:chOff x="0" y="0"/>
          <a:chExt cx="0" cy="0"/>
        </a:xfrm>
      </p:grpSpPr>
      <p:sp>
        <p:nvSpPr>
          <p:cNvPr id="255" name="Google Shape;255;p77"/>
          <p:cNvSpPr txBox="1">
            <a:spLocks noGrp="1"/>
          </p:cNvSpPr>
          <p:nvPr>
            <p:ph type="body" idx="1"/>
          </p:nvPr>
        </p:nvSpPr>
        <p:spPr>
          <a:xfrm>
            <a:off x="442914" y="2103438"/>
            <a:ext cx="3529012"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lt1"/>
              </a:buClr>
              <a:buSzPts val="1600"/>
              <a:buFont typeface="Arial"/>
              <a:buChar char="•"/>
              <a:defRPr sz="1600" b="0" i="0" u="none" strike="noStrike" cap="none">
                <a:solidFill>
                  <a:schemeClr val="lt1"/>
                </a:solidFill>
                <a:latin typeface="Arial"/>
                <a:ea typeface="Arial"/>
                <a:cs typeface="Arial"/>
                <a:sym typeface="Arial"/>
              </a:defRPr>
            </a:lvl1pPr>
            <a:lvl2pPr marL="914400" marR="0" lvl="1" indent="-330200" algn="l">
              <a:lnSpc>
                <a:spcPct val="100000"/>
              </a:lnSpc>
              <a:spcBef>
                <a:spcPts val="600"/>
              </a:spcBef>
              <a:spcAft>
                <a:spcPts val="0"/>
              </a:spcAft>
              <a:buClr>
                <a:schemeClr val="lt1"/>
              </a:buClr>
              <a:buSzPts val="1600"/>
              <a:buFont typeface="Arial"/>
              <a:buChar char="–"/>
              <a:defRPr sz="1600" b="0" i="0" u="none" strike="noStrike" cap="none">
                <a:solidFill>
                  <a:schemeClr val="lt1"/>
                </a:solidFill>
                <a:latin typeface="Arial"/>
                <a:ea typeface="Arial"/>
                <a:cs typeface="Arial"/>
                <a:sym typeface="Arial"/>
              </a:defRPr>
            </a:lvl2pPr>
            <a:lvl3pPr marL="1371600" marR="0" lvl="2" indent="-330200" algn="l">
              <a:lnSpc>
                <a:spcPct val="100000"/>
              </a:lnSpc>
              <a:spcBef>
                <a:spcPts val="600"/>
              </a:spcBef>
              <a:spcAft>
                <a:spcPts val="0"/>
              </a:spcAft>
              <a:buClr>
                <a:schemeClr val="lt1"/>
              </a:buClr>
              <a:buSzPts val="1600"/>
              <a:buFont typeface="Arial"/>
              <a:buChar char="•"/>
              <a:defRPr sz="1600" b="0" i="0" u="none" strike="noStrike" cap="none">
                <a:solidFill>
                  <a:schemeClr val="lt1"/>
                </a:solidFill>
                <a:latin typeface="Arial"/>
                <a:ea typeface="Arial"/>
                <a:cs typeface="Arial"/>
                <a:sym typeface="Arial"/>
              </a:defRPr>
            </a:lvl3pPr>
            <a:lvl4pPr marL="1828800" marR="0" lvl="3" indent="-330200" algn="l">
              <a:lnSpc>
                <a:spcPct val="100000"/>
              </a:lnSpc>
              <a:spcBef>
                <a:spcPts val="600"/>
              </a:spcBef>
              <a:spcAft>
                <a:spcPts val="0"/>
              </a:spcAft>
              <a:buClr>
                <a:schemeClr val="lt1"/>
              </a:buClr>
              <a:buSzPts val="1600"/>
              <a:buFont typeface="Arial"/>
              <a:buChar char="–"/>
              <a:defRPr sz="1600" b="0" i="0" u="none" strike="noStrike" cap="none">
                <a:solidFill>
                  <a:schemeClr val="lt1"/>
                </a:solidFill>
                <a:latin typeface="Arial"/>
                <a:ea typeface="Arial"/>
                <a:cs typeface="Arial"/>
                <a:sym typeface="Arial"/>
              </a:defRPr>
            </a:lvl4pPr>
            <a:lvl5pPr marL="2286000" marR="0" lvl="4" indent="-330200" algn="l">
              <a:lnSpc>
                <a:spcPct val="100000"/>
              </a:lnSpc>
              <a:spcBef>
                <a:spcPts val="600"/>
              </a:spcBef>
              <a:spcAft>
                <a:spcPts val="0"/>
              </a:spcAft>
              <a:buClr>
                <a:schemeClr val="lt1"/>
              </a:buClr>
              <a:buSzPts val="1600"/>
              <a:buFont typeface="Arial"/>
              <a:buChar char="•"/>
              <a:defRPr sz="1600" b="0" i="0" u="none" strike="noStrike" cap="none">
                <a:solidFill>
                  <a:schemeClr val="lt1"/>
                </a:solidFill>
                <a:latin typeface="Arial"/>
                <a:ea typeface="Arial"/>
                <a:cs typeface="Arial"/>
                <a:sym typeface="Arial"/>
              </a:defRPr>
            </a:lvl5pPr>
            <a:lvl6pPr marL="2743200" marR="0" lvl="5" indent="-330200" algn="l">
              <a:lnSpc>
                <a:spcPct val="100000"/>
              </a:lnSpc>
              <a:spcBef>
                <a:spcPts val="600"/>
              </a:spcBef>
              <a:spcAft>
                <a:spcPts val="0"/>
              </a:spcAft>
              <a:buClr>
                <a:schemeClr val="lt1"/>
              </a:buClr>
              <a:buSzPts val="1600"/>
              <a:buFont typeface="Arial"/>
              <a:buChar char="–"/>
              <a:defRPr sz="1600" b="0" i="0" u="none" strike="noStrike" cap="none">
                <a:solidFill>
                  <a:schemeClr val="lt1"/>
                </a:solidFill>
                <a:latin typeface="Arial"/>
                <a:ea typeface="Arial"/>
                <a:cs typeface="Arial"/>
                <a:sym typeface="Arial"/>
              </a:defRPr>
            </a:lvl6pPr>
            <a:lvl7pPr marL="3200400" marR="0" lvl="6" indent="-330200" algn="l">
              <a:lnSpc>
                <a:spcPct val="100000"/>
              </a:lnSpc>
              <a:spcBef>
                <a:spcPts val="600"/>
              </a:spcBef>
              <a:spcAft>
                <a:spcPts val="0"/>
              </a:spcAft>
              <a:buClr>
                <a:schemeClr val="lt1"/>
              </a:buClr>
              <a:buSzPts val="1600"/>
              <a:buFont typeface="Arial"/>
              <a:buChar char="•"/>
              <a:defRPr sz="1600" b="0" i="0" u="none" strike="noStrike" cap="none">
                <a:solidFill>
                  <a:schemeClr val="lt1"/>
                </a:solidFill>
                <a:latin typeface="Arial"/>
                <a:ea typeface="Arial"/>
                <a:cs typeface="Arial"/>
                <a:sym typeface="Arial"/>
              </a:defRPr>
            </a:lvl7pPr>
            <a:lvl8pPr marL="3657600" marR="0" lvl="7" indent="-330200" algn="l">
              <a:lnSpc>
                <a:spcPct val="100000"/>
              </a:lnSpc>
              <a:spcBef>
                <a:spcPts val="600"/>
              </a:spcBef>
              <a:spcAft>
                <a:spcPts val="0"/>
              </a:spcAft>
              <a:buClr>
                <a:schemeClr val="lt1"/>
              </a:buClr>
              <a:buSzPts val="1600"/>
              <a:buFont typeface="Arial"/>
              <a:buChar char="–"/>
              <a:defRPr sz="1600" b="0" i="0" u="none" strike="noStrike" cap="none">
                <a:solidFill>
                  <a:schemeClr val="lt1"/>
                </a:solidFill>
                <a:latin typeface="Arial"/>
                <a:ea typeface="Arial"/>
                <a:cs typeface="Arial"/>
                <a:sym typeface="Arial"/>
              </a:defRPr>
            </a:lvl8pPr>
            <a:lvl9pPr marL="4114800" marR="0" lvl="8" indent="-330200" algn="l">
              <a:lnSpc>
                <a:spcPct val="100000"/>
              </a:lnSpc>
              <a:spcBef>
                <a:spcPts val="600"/>
              </a:spcBef>
              <a:spcAft>
                <a:spcPts val="600"/>
              </a:spcAft>
              <a:buClr>
                <a:schemeClr val="lt1"/>
              </a:buClr>
              <a:buSzPts val="1600"/>
              <a:buFont typeface="Arial"/>
              <a:buChar char="•"/>
              <a:defRPr sz="1600" b="0" i="0" u="none" strike="noStrike" cap="none">
                <a:solidFill>
                  <a:schemeClr val="lt1"/>
                </a:solidFill>
                <a:latin typeface="Arial"/>
                <a:ea typeface="Arial"/>
                <a:cs typeface="Arial"/>
                <a:sym typeface="Arial"/>
              </a:defRPr>
            </a:lvl9pPr>
          </a:lstStyle>
          <a:p>
            <a:endParaRPr/>
          </a:p>
        </p:txBody>
      </p:sp>
      <p:sp>
        <p:nvSpPr>
          <p:cNvPr id="256" name="Google Shape;256;p77"/>
          <p:cNvSpPr txBox="1">
            <a:spLocks noGrp="1"/>
          </p:cNvSpPr>
          <p:nvPr>
            <p:ph type="title"/>
          </p:nvPr>
        </p:nvSpPr>
        <p:spPr>
          <a:xfrm>
            <a:off x="442913" y="432001"/>
            <a:ext cx="11306175" cy="1387274"/>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lt1"/>
              </a:buClr>
              <a:buSzPts val="3200"/>
              <a:buFont typeface="Georgia"/>
              <a:buNone/>
              <a:defRPr sz="3200" b="0" i="0" u="none" strike="noStrike" cap="none">
                <a:solidFill>
                  <a:schemeClr val="lt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257" name="Google Shape;257;p77"/>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258" name="Google Shape;258;p77"/>
          <p:cNvSpPr txBox="1"/>
          <p:nvPr/>
        </p:nvSpPr>
        <p:spPr>
          <a:xfrm>
            <a:off x="442913" y="6492240"/>
            <a:ext cx="5473700" cy="13716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750"/>
              <a:buFont typeface="Arial"/>
              <a:buNone/>
            </a:pPr>
            <a:r>
              <a:rPr lang="en-GB" sz="750" b="0" i="0" u="none" strike="noStrike" cap="none">
                <a:solidFill>
                  <a:schemeClr val="lt1"/>
                </a:solidFill>
                <a:latin typeface="Arial"/>
                <a:ea typeface="Arial"/>
                <a:cs typeface="Arial"/>
                <a:sym typeface="Arial"/>
              </a:rPr>
              <a:t>PwC</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matchingName="Title and Chart Dark">
  <p:cSld name="Title and Chart Dark">
    <p:bg>
      <p:bgPr>
        <a:solidFill>
          <a:srgbClr val="464646"/>
        </a:solidFill>
        <a:effectLst/>
      </p:bgPr>
    </p:bg>
    <p:spTree>
      <p:nvGrpSpPr>
        <p:cNvPr id="1" name="Shape 259"/>
        <p:cNvGrpSpPr/>
        <p:nvPr/>
      </p:nvGrpSpPr>
      <p:grpSpPr>
        <a:xfrm>
          <a:off x="0" y="0"/>
          <a:ext cx="0" cy="0"/>
          <a:chOff x="0" y="0"/>
          <a:chExt cx="0" cy="0"/>
        </a:xfrm>
      </p:grpSpPr>
      <p:sp>
        <p:nvSpPr>
          <p:cNvPr id="260" name="Google Shape;260;p78"/>
          <p:cNvSpPr txBox="1">
            <a:spLocks noGrp="1"/>
          </p:cNvSpPr>
          <p:nvPr>
            <p:ph type="title"/>
          </p:nvPr>
        </p:nvSpPr>
        <p:spPr>
          <a:xfrm>
            <a:off x="442913" y="432001"/>
            <a:ext cx="11306175" cy="1387274"/>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lt1"/>
              </a:buClr>
              <a:buSzPts val="3200"/>
              <a:buFont typeface="Georgia"/>
              <a:buNone/>
              <a:defRPr sz="3200" b="0" i="0" u="none" strike="noStrike" cap="none">
                <a:solidFill>
                  <a:schemeClr val="lt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261" name="Google Shape;261;p78"/>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262" name="Google Shape;262;p78"/>
          <p:cNvSpPr txBox="1"/>
          <p:nvPr/>
        </p:nvSpPr>
        <p:spPr>
          <a:xfrm>
            <a:off x="442913" y="6492240"/>
            <a:ext cx="5473700" cy="13716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750"/>
              <a:buFont typeface="Arial"/>
              <a:buNone/>
            </a:pPr>
            <a:r>
              <a:rPr lang="en-GB" sz="750" b="0" i="0" u="none" strike="noStrike" cap="none">
                <a:solidFill>
                  <a:schemeClr val="lt1"/>
                </a:solidFill>
                <a:latin typeface="Arial"/>
                <a:ea typeface="Arial"/>
                <a:cs typeface="Arial"/>
                <a:sym typeface="Arial"/>
              </a:rPr>
              <a:t>PwC</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One Column Chart">
  <p:cSld name="One Column Chart">
    <p:spTree>
      <p:nvGrpSpPr>
        <p:cNvPr id="1" name="Shape 263"/>
        <p:cNvGrpSpPr/>
        <p:nvPr/>
      </p:nvGrpSpPr>
      <p:grpSpPr>
        <a:xfrm>
          <a:off x="0" y="0"/>
          <a:ext cx="0" cy="0"/>
          <a:chOff x="0" y="0"/>
          <a:chExt cx="0" cy="0"/>
        </a:xfrm>
      </p:grpSpPr>
      <p:sp>
        <p:nvSpPr>
          <p:cNvPr id="264" name="Google Shape;264;p79"/>
          <p:cNvSpPr txBox="1">
            <a:spLocks noGrp="1"/>
          </p:cNvSpPr>
          <p:nvPr>
            <p:ph type="body" idx="1"/>
          </p:nvPr>
        </p:nvSpPr>
        <p:spPr>
          <a:xfrm>
            <a:off x="442914" y="2103438"/>
            <a:ext cx="3529012"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65" name="Google Shape;265;p79"/>
          <p:cNvSpPr txBox="1">
            <a:spLocks noGrp="1"/>
          </p:cNvSpPr>
          <p:nvPr>
            <p:ph type="title"/>
          </p:nvPr>
        </p:nvSpPr>
        <p:spPr>
          <a:xfrm>
            <a:off x="442913" y="432000"/>
            <a:ext cx="11306175" cy="1387275"/>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200"/>
              <a:buFont typeface="Georgia"/>
              <a:buNone/>
              <a:defRPr sz="3200" b="0"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266" name="Google Shape;266;p79"/>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matchingName="One Column Chart Dark">
  <p:cSld name="One Column Chart Dark">
    <p:bg>
      <p:bgPr>
        <a:solidFill>
          <a:srgbClr val="464646"/>
        </a:solidFill>
        <a:effectLst/>
      </p:bgPr>
    </p:bg>
    <p:spTree>
      <p:nvGrpSpPr>
        <p:cNvPr id="1" name="Shape 267"/>
        <p:cNvGrpSpPr/>
        <p:nvPr/>
      </p:nvGrpSpPr>
      <p:grpSpPr>
        <a:xfrm>
          <a:off x="0" y="0"/>
          <a:ext cx="0" cy="0"/>
          <a:chOff x="0" y="0"/>
          <a:chExt cx="0" cy="0"/>
        </a:xfrm>
      </p:grpSpPr>
      <p:sp>
        <p:nvSpPr>
          <p:cNvPr id="268" name="Google Shape;268;p80"/>
          <p:cNvSpPr txBox="1">
            <a:spLocks noGrp="1"/>
          </p:cNvSpPr>
          <p:nvPr>
            <p:ph type="body" idx="1"/>
          </p:nvPr>
        </p:nvSpPr>
        <p:spPr>
          <a:xfrm>
            <a:off x="442914" y="2103438"/>
            <a:ext cx="3529012"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lt1"/>
              </a:buClr>
              <a:buSzPts val="1600"/>
              <a:buFont typeface="Arial"/>
              <a:buChar char="•"/>
              <a:defRPr sz="1600" b="0" i="0" u="none" strike="noStrike" cap="none">
                <a:solidFill>
                  <a:schemeClr val="lt1"/>
                </a:solidFill>
                <a:latin typeface="Arial"/>
                <a:ea typeface="Arial"/>
                <a:cs typeface="Arial"/>
                <a:sym typeface="Arial"/>
              </a:defRPr>
            </a:lvl1pPr>
            <a:lvl2pPr marL="914400" marR="0" lvl="1" indent="-330200" algn="l">
              <a:lnSpc>
                <a:spcPct val="100000"/>
              </a:lnSpc>
              <a:spcBef>
                <a:spcPts val="600"/>
              </a:spcBef>
              <a:spcAft>
                <a:spcPts val="0"/>
              </a:spcAft>
              <a:buClr>
                <a:schemeClr val="lt1"/>
              </a:buClr>
              <a:buSzPts val="1600"/>
              <a:buFont typeface="Arial"/>
              <a:buChar char="–"/>
              <a:defRPr sz="1600" b="0" i="0" u="none" strike="noStrike" cap="none">
                <a:solidFill>
                  <a:schemeClr val="lt1"/>
                </a:solidFill>
                <a:latin typeface="Arial"/>
                <a:ea typeface="Arial"/>
                <a:cs typeface="Arial"/>
                <a:sym typeface="Arial"/>
              </a:defRPr>
            </a:lvl2pPr>
            <a:lvl3pPr marL="1371600" marR="0" lvl="2" indent="-330200" algn="l">
              <a:lnSpc>
                <a:spcPct val="100000"/>
              </a:lnSpc>
              <a:spcBef>
                <a:spcPts val="600"/>
              </a:spcBef>
              <a:spcAft>
                <a:spcPts val="0"/>
              </a:spcAft>
              <a:buClr>
                <a:schemeClr val="lt1"/>
              </a:buClr>
              <a:buSzPts val="1600"/>
              <a:buFont typeface="Arial"/>
              <a:buChar char="•"/>
              <a:defRPr sz="1600" b="0" i="0" u="none" strike="noStrike" cap="none">
                <a:solidFill>
                  <a:schemeClr val="lt1"/>
                </a:solidFill>
                <a:latin typeface="Arial"/>
                <a:ea typeface="Arial"/>
                <a:cs typeface="Arial"/>
                <a:sym typeface="Arial"/>
              </a:defRPr>
            </a:lvl3pPr>
            <a:lvl4pPr marL="1828800" marR="0" lvl="3" indent="-330200" algn="l">
              <a:lnSpc>
                <a:spcPct val="100000"/>
              </a:lnSpc>
              <a:spcBef>
                <a:spcPts val="600"/>
              </a:spcBef>
              <a:spcAft>
                <a:spcPts val="0"/>
              </a:spcAft>
              <a:buClr>
                <a:schemeClr val="lt1"/>
              </a:buClr>
              <a:buSzPts val="1600"/>
              <a:buFont typeface="Arial"/>
              <a:buChar char="–"/>
              <a:defRPr sz="1600" b="0" i="0" u="none" strike="noStrike" cap="none">
                <a:solidFill>
                  <a:schemeClr val="lt1"/>
                </a:solidFill>
                <a:latin typeface="Arial"/>
                <a:ea typeface="Arial"/>
                <a:cs typeface="Arial"/>
                <a:sym typeface="Arial"/>
              </a:defRPr>
            </a:lvl4pPr>
            <a:lvl5pPr marL="2286000" marR="0" lvl="4" indent="-330200" algn="l">
              <a:lnSpc>
                <a:spcPct val="100000"/>
              </a:lnSpc>
              <a:spcBef>
                <a:spcPts val="600"/>
              </a:spcBef>
              <a:spcAft>
                <a:spcPts val="0"/>
              </a:spcAft>
              <a:buClr>
                <a:schemeClr val="lt1"/>
              </a:buClr>
              <a:buSzPts val="1600"/>
              <a:buFont typeface="Arial"/>
              <a:buChar char="•"/>
              <a:defRPr sz="1600" b="0" i="0" u="none" strike="noStrike" cap="none">
                <a:solidFill>
                  <a:schemeClr val="lt1"/>
                </a:solidFill>
                <a:latin typeface="Arial"/>
                <a:ea typeface="Arial"/>
                <a:cs typeface="Arial"/>
                <a:sym typeface="Arial"/>
              </a:defRPr>
            </a:lvl5pPr>
            <a:lvl6pPr marL="2743200" marR="0" lvl="5" indent="-330200" algn="l">
              <a:lnSpc>
                <a:spcPct val="100000"/>
              </a:lnSpc>
              <a:spcBef>
                <a:spcPts val="600"/>
              </a:spcBef>
              <a:spcAft>
                <a:spcPts val="0"/>
              </a:spcAft>
              <a:buClr>
                <a:schemeClr val="lt1"/>
              </a:buClr>
              <a:buSzPts val="1600"/>
              <a:buFont typeface="Arial"/>
              <a:buChar char="–"/>
              <a:defRPr sz="1600" b="0" i="0" u="none" strike="noStrike" cap="none">
                <a:solidFill>
                  <a:schemeClr val="lt1"/>
                </a:solidFill>
                <a:latin typeface="Arial"/>
                <a:ea typeface="Arial"/>
                <a:cs typeface="Arial"/>
                <a:sym typeface="Arial"/>
              </a:defRPr>
            </a:lvl6pPr>
            <a:lvl7pPr marL="3200400" marR="0" lvl="6" indent="-330200" algn="l">
              <a:lnSpc>
                <a:spcPct val="100000"/>
              </a:lnSpc>
              <a:spcBef>
                <a:spcPts val="600"/>
              </a:spcBef>
              <a:spcAft>
                <a:spcPts val="0"/>
              </a:spcAft>
              <a:buClr>
                <a:schemeClr val="lt1"/>
              </a:buClr>
              <a:buSzPts val="1600"/>
              <a:buFont typeface="Arial"/>
              <a:buChar char="•"/>
              <a:defRPr sz="1600" b="0" i="0" u="none" strike="noStrike" cap="none">
                <a:solidFill>
                  <a:schemeClr val="lt1"/>
                </a:solidFill>
                <a:latin typeface="Arial"/>
                <a:ea typeface="Arial"/>
                <a:cs typeface="Arial"/>
                <a:sym typeface="Arial"/>
              </a:defRPr>
            </a:lvl7pPr>
            <a:lvl8pPr marL="3657600" marR="0" lvl="7" indent="-330200" algn="l">
              <a:lnSpc>
                <a:spcPct val="100000"/>
              </a:lnSpc>
              <a:spcBef>
                <a:spcPts val="600"/>
              </a:spcBef>
              <a:spcAft>
                <a:spcPts val="0"/>
              </a:spcAft>
              <a:buClr>
                <a:schemeClr val="lt1"/>
              </a:buClr>
              <a:buSzPts val="1600"/>
              <a:buFont typeface="Arial"/>
              <a:buChar char="–"/>
              <a:defRPr sz="1600" b="0" i="0" u="none" strike="noStrike" cap="none">
                <a:solidFill>
                  <a:schemeClr val="lt1"/>
                </a:solidFill>
                <a:latin typeface="Arial"/>
                <a:ea typeface="Arial"/>
                <a:cs typeface="Arial"/>
                <a:sym typeface="Arial"/>
              </a:defRPr>
            </a:lvl8pPr>
            <a:lvl9pPr marL="4114800" marR="0" lvl="8" indent="-330200" algn="l">
              <a:lnSpc>
                <a:spcPct val="100000"/>
              </a:lnSpc>
              <a:spcBef>
                <a:spcPts val="600"/>
              </a:spcBef>
              <a:spcAft>
                <a:spcPts val="600"/>
              </a:spcAft>
              <a:buClr>
                <a:schemeClr val="lt1"/>
              </a:buClr>
              <a:buSzPts val="1600"/>
              <a:buFont typeface="Arial"/>
              <a:buChar char="•"/>
              <a:defRPr sz="1600" b="0" i="0" u="none" strike="noStrike" cap="none">
                <a:solidFill>
                  <a:schemeClr val="lt1"/>
                </a:solidFill>
                <a:latin typeface="Arial"/>
                <a:ea typeface="Arial"/>
                <a:cs typeface="Arial"/>
                <a:sym typeface="Arial"/>
              </a:defRPr>
            </a:lvl9pPr>
          </a:lstStyle>
          <a:p>
            <a:endParaRPr/>
          </a:p>
        </p:txBody>
      </p:sp>
      <p:sp>
        <p:nvSpPr>
          <p:cNvPr id="269" name="Google Shape;269;p80"/>
          <p:cNvSpPr txBox="1">
            <a:spLocks noGrp="1"/>
          </p:cNvSpPr>
          <p:nvPr>
            <p:ph type="title"/>
          </p:nvPr>
        </p:nvSpPr>
        <p:spPr>
          <a:xfrm>
            <a:off x="442913" y="432001"/>
            <a:ext cx="11306175" cy="1387274"/>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lt1"/>
              </a:buClr>
              <a:buSzPts val="3200"/>
              <a:buFont typeface="Georgia"/>
              <a:buNone/>
              <a:defRPr sz="3200" b="0" i="0" u="none" strike="noStrike" cap="none">
                <a:solidFill>
                  <a:schemeClr val="lt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270" name="Google Shape;270;p80"/>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271" name="Google Shape;271;p80"/>
          <p:cNvSpPr txBox="1"/>
          <p:nvPr/>
        </p:nvSpPr>
        <p:spPr>
          <a:xfrm>
            <a:off x="442913" y="6492240"/>
            <a:ext cx="5473700" cy="13716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750"/>
              <a:buFont typeface="Arial"/>
              <a:buNone/>
            </a:pPr>
            <a:r>
              <a:rPr lang="en-GB" sz="750" b="0" i="0" u="none" strike="noStrike" cap="none">
                <a:solidFill>
                  <a:schemeClr val="lt1"/>
                </a:solidFill>
                <a:latin typeface="Arial"/>
                <a:ea typeface="Arial"/>
                <a:cs typeface="Arial"/>
                <a:sym typeface="Arial"/>
              </a:rPr>
              <a:t>PwC</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Four Text Boxes for Icons">
  <p:cSld name="Four Text Boxes for Icons">
    <p:spTree>
      <p:nvGrpSpPr>
        <p:cNvPr id="1" name="Shape 272"/>
        <p:cNvGrpSpPr/>
        <p:nvPr/>
      </p:nvGrpSpPr>
      <p:grpSpPr>
        <a:xfrm>
          <a:off x="0" y="0"/>
          <a:ext cx="0" cy="0"/>
          <a:chOff x="0" y="0"/>
          <a:chExt cx="0" cy="0"/>
        </a:xfrm>
      </p:grpSpPr>
      <p:sp>
        <p:nvSpPr>
          <p:cNvPr id="273" name="Google Shape;273;p81"/>
          <p:cNvSpPr txBox="1">
            <a:spLocks noGrp="1"/>
          </p:cNvSpPr>
          <p:nvPr>
            <p:ph type="body" idx="1"/>
          </p:nvPr>
        </p:nvSpPr>
        <p:spPr>
          <a:xfrm>
            <a:off x="442913" y="3429000"/>
            <a:ext cx="2560320" cy="2743200"/>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300"/>
              </a:spcBef>
              <a:spcAft>
                <a:spcPts val="3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74" name="Google Shape;274;p81"/>
          <p:cNvSpPr txBox="1">
            <a:spLocks noGrp="1"/>
          </p:cNvSpPr>
          <p:nvPr>
            <p:ph type="body" idx="2"/>
          </p:nvPr>
        </p:nvSpPr>
        <p:spPr>
          <a:xfrm>
            <a:off x="3359638" y="3429000"/>
            <a:ext cx="2560320" cy="2743200"/>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300"/>
              </a:spcBef>
              <a:spcAft>
                <a:spcPts val="3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75" name="Google Shape;275;p81"/>
          <p:cNvSpPr txBox="1">
            <a:spLocks noGrp="1"/>
          </p:cNvSpPr>
          <p:nvPr>
            <p:ph type="body" idx="3"/>
          </p:nvPr>
        </p:nvSpPr>
        <p:spPr>
          <a:xfrm>
            <a:off x="6276363" y="3429000"/>
            <a:ext cx="2560320" cy="2743200"/>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300"/>
              </a:spcBef>
              <a:spcAft>
                <a:spcPts val="3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76" name="Google Shape;276;p81"/>
          <p:cNvSpPr txBox="1">
            <a:spLocks noGrp="1"/>
          </p:cNvSpPr>
          <p:nvPr>
            <p:ph type="body" idx="4"/>
          </p:nvPr>
        </p:nvSpPr>
        <p:spPr>
          <a:xfrm>
            <a:off x="9193088" y="3429000"/>
            <a:ext cx="2560320" cy="2743200"/>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300"/>
              </a:spcBef>
              <a:spcAft>
                <a:spcPts val="3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77" name="Google Shape;277;p81"/>
          <p:cNvSpPr txBox="1">
            <a:spLocks noGrp="1"/>
          </p:cNvSpPr>
          <p:nvPr>
            <p:ph type="title"/>
          </p:nvPr>
        </p:nvSpPr>
        <p:spPr>
          <a:xfrm>
            <a:off x="442913" y="432000"/>
            <a:ext cx="11306175" cy="1387275"/>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200"/>
              <a:buFont typeface="Georgia"/>
              <a:buNone/>
              <a:defRPr sz="3200" b="0"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278" name="Google Shape;278;p81"/>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Four Team Images">
  <p:cSld name="Four Team Images">
    <p:spTree>
      <p:nvGrpSpPr>
        <p:cNvPr id="1" name="Shape 279"/>
        <p:cNvGrpSpPr/>
        <p:nvPr/>
      </p:nvGrpSpPr>
      <p:grpSpPr>
        <a:xfrm>
          <a:off x="0" y="0"/>
          <a:ext cx="0" cy="0"/>
          <a:chOff x="0" y="0"/>
          <a:chExt cx="0" cy="0"/>
        </a:xfrm>
      </p:grpSpPr>
      <p:sp>
        <p:nvSpPr>
          <p:cNvPr id="280" name="Google Shape;280;p82"/>
          <p:cNvSpPr/>
          <p:nvPr/>
        </p:nvSpPr>
        <p:spPr>
          <a:xfrm>
            <a:off x="442912" y="2100263"/>
            <a:ext cx="1325880" cy="1328737"/>
          </a:xfrm>
          <a:prstGeom prst="rect">
            <a:avLst/>
          </a:prstGeom>
          <a:solidFill>
            <a:srgbClr val="DEDED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sp>
        <p:nvSpPr>
          <p:cNvPr id="281" name="Google Shape;281;p82"/>
          <p:cNvSpPr/>
          <p:nvPr/>
        </p:nvSpPr>
        <p:spPr>
          <a:xfrm>
            <a:off x="3359637" y="2100263"/>
            <a:ext cx="1325880" cy="1328737"/>
          </a:xfrm>
          <a:prstGeom prst="rect">
            <a:avLst/>
          </a:prstGeom>
          <a:solidFill>
            <a:srgbClr val="DEDED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sp>
        <p:nvSpPr>
          <p:cNvPr id="282" name="Google Shape;282;p82"/>
          <p:cNvSpPr/>
          <p:nvPr/>
        </p:nvSpPr>
        <p:spPr>
          <a:xfrm>
            <a:off x="6276362" y="2100263"/>
            <a:ext cx="1325880" cy="1328737"/>
          </a:xfrm>
          <a:prstGeom prst="rect">
            <a:avLst/>
          </a:prstGeom>
          <a:solidFill>
            <a:srgbClr val="DEDED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sp>
        <p:nvSpPr>
          <p:cNvPr id="283" name="Google Shape;283;p82"/>
          <p:cNvSpPr/>
          <p:nvPr/>
        </p:nvSpPr>
        <p:spPr>
          <a:xfrm>
            <a:off x="9193088" y="2100263"/>
            <a:ext cx="1325880" cy="1328737"/>
          </a:xfrm>
          <a:prstGeom prst="rect">
            <a:avLst/>
          </a:prstGeom>
          <a:solidFill>
            <a:srgbClr val="DEDED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sp>
        <p:nvSpPr>
          <p:cNvPr id="284" name="Google Shape;284;p82"/>
          <p:cNvSpPr txBox="1">
            <a:spLocks noGrp="1"/>
          </p:cNvSpPr>
          <p:nvPr>
            <p:ph type="body" idx="1"/>
          </p:nvPr>
        </p:nvSpPr>
        <p:spPr>
          <a:xfrm>
            <a:off x="442912" y="3657600"/>
            <a:ext cx="2560320" cy="2514600"/>
          </a:xfrm>
          <a:prstGeom prst="rect">
            <a:avLst/>
          </a:prstGeom>
          <a:noFill/>
          <a:ln>
            <a:noFill/>
          </a:ln>
        </p:spPr>
        <p:txBody>
          <a:bodyPr spcFirstLastPara="1" wrap="square" lIns="0" tIns="0" rIns="0" bIns="0" anchor="t" anchorCtr="0">
            <a:noAutofit/>
          </a:bodyPr>
          <a:lstStyle>
            <a:lvl1pPr marL="457200" marR="0" lvl="0" indent="-22860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L="3200400" marR="0" lvl="6"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L="3657600" marR="0" lvl="7"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L="4114800" marR="0" lvl="8" indent="-228600" algn="l">
              <a:lnSpc>
                <a:spcPct val="100000"/>
              </a:lnSpc>
              <a:spcBef>
                <a:spcPts val="300"/>
              </a:spcBef>
              <a:spcAft>
                <a:spcPts val="30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
        <p:nvSpPr>
          <p:cNvPr id="285" name="Google Shape;285;p82"/>
          <p:cNvSpPr txBox="1">
            <a:spLocks noGrp="1"/>
          </p:cNvSpPr>
          <p:nvPr>
            <p:ph type="body" idx="2"/>
          </p:nvPr>
        </p:nvSpPr>
        <p:spPr>
          <a:xfrm>
            <a:off x="3359638" y="3657600"/>
            <a:ext cx="2560320" cy="2514600"/>
          </a:xfrm>
          <a:prstGeom prst="rect">
            <a:avLst/>
          </a:prstGeom>
          <a:noFill/>
          <a:ln>
            <a:noFill/>
          </a:ln>
        </p:spPr>
        <p:txBody>
          <a:bodyPr spcFirstLastPara="1" wrap="square" lIns="0" tIns="0" rIns="0" bIns="0" anchor="t" anchorCtr="0">
            <a:noAutofit/>
          </a:bodyPr>
          <a:lstStyle>
            <a:lvl1pPr marL="457200" marR="0" lvl="0" indent="-22860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L="3200400" marR="0" lvl="6"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L="3657600" marR="0" lvl="7"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L="4114800" marR="0" lvl="8" indent="-228600" algn="l">
              <a:lnSpc>
                <a:spcPct val="100000"/>
              </a:lnSpc>
              <a:spcBef>
                <a:spcPts val="300"/>
              </a:spcBef>
              <a:spcAft>
                <a:spcPts val="30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
        <p:nvSpPr>
          <p:cNvPr id="286" name="Google Shape;286;p82"/>
          <p:cNvSpPr txBox="1">
            <a:spLocks noGrp="1"/>
          </p:cNvSpPr>
          <p:nvPr>
            <p:ph type="body" idx="3"/>
          </p:nvPr>
        </p:nvSpPr>
        <p:spPr>
          <a:xfrm>
            <a:off x="6276362" y="3657600"/>
            <a:ext cx="2560320" cy="2514600"/>
          </a:xfrm>
          <a:prstGeom prst="rect">
            <a:avLst/>
          </a:prstGeom>
          <a:noFill/>
          <a:ln>
            <a:noFill/>
          </a:ln>
        </p:spPr>
        <p:txBody>
          <a:bodyPr spcFirstLastPara="1" wrap="square" lIns="0" tIns="0" rIns="0" bIns="0" anchor="t" anchorCtr="0">
            <a:noAutofit/>
          </a:bodyPr>
          <a:lstStyle>
            <a:lvl1pPr marL="457200" marR="0" lvl="0" indent="-22860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L="3200400" marR="0" lvl="6"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L="3657600" marR="0" lvl="7"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L="4114800" marR="0" lvl="8" indent="-228600" algn="l">
              <a:lnSpc>
                <a:spcPct val="100000"/>
              </a:lnSpc>
              <a:spcBef>
                <a:spcPts val="300"/>
              </a:spcBef>
              <a:spcAft>
                <a:spcPts val="30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
        <p:nvSpPr>
          <p:cNvPr id="287" name="Google Shape;287;p82"/>
          <p:cNvSpPr txBox="1">
            <a:spLocks noGrp="1"/>
          </p:cNvSpPr>
          <p:nvPr>
            <p:ph type="body" idx="4"/>
          </p:nvPr>
        </p:nvSpPr>
        <p:spPr>
          <a:xfrm>
            <a:off x="9193088" y="3657600"/>
            <a:ext cx="2560320" cy="2514600"/>
          </a:xfrm>
          <a:prstGeom prst="rect">
            <a:avLst/>
          </a:prstGeom>
          <a:noFill/>
          <a:ln>
            <a:noFill/>
          </a:ln>
        </p:spPr>
        <p:txBody>
          <a:bodyPr spcFirstLastPara="1" wrap="square" lIns="0" tIns="0" rIns="0" bIns="0" anchor="t" anchorCtr="0">
            <a:noAutofit/>
          </a:bodyPr>
          <a:lstStyle>
            <a:lvl1pPr marL="457200" marR="0" lvl="0" indent="-22860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L="3200400" marR="0" lvl="6"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L="3657600" marR="0" lvl="7"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L="4114800" marR="0" lvl="8" indent="-228600" algn="l">
              <a:lnSpc>
                <a:spcPct val="100000"/>
              </a:lnSpc>
              <a:spcBef>
                <a:spcPts val="300"/>
              </a:spcBef>
              <a:spcAft>
                <a:spcPts val="30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
        <p:nvSpPr>
          <p:cNvPr id="288" name="Google Shape;288;p82"/>
          <p:cNvSpPr txBox="1">
            <a:spLocks noGrp="1"/>
          </p:cNvSpPr>
          <p:nvPr>
            <p:ph type="title"/>
          </p:nvPr>
        </p:nvSpPr>
        <p:spPr>
          <a:xfrm>
            <a:off x="442913" y="432000"/>
            <a:ext cx="11306175" cy="1387275"/>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200"/>
              <a:buFont typeface="Georgia"/>
              <a:buNone/>
              <a:defRPr sz="3200" b="0"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289" name="Google Shape;289;p82"/>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matchingName="Thank You Dark">
  <p:cSld name="Thank You Dark">
    <p:bg>
      <p:bgPr>
        <a:solidFill>
          <a:srgbClr val="464646"/>
        </a:solidFill>
        <a:effectLst/>
      </p:bgPr>
    </p:bg>
    <p:spTree>
      <p:nvGrpSpPr>
        <p:cNvPr id="1" name="Shape 290"/>
        <p:cNvGrpSpPr/>
        <p:nvPr/>
      </p:nvGrpSpPr>
      <p:grpSpPr>
        <a:xfrm>
          <a:off x="0" y="0"/>
          <a:ext cx="0" cy="0"/>
          <a:chOff x="0" y="0"/>
          <a:chExt cx="0" cy="0"/>
        </a:xfrm>
      </p:grpSpPr>
      <p:sp>
        <p:nvSpPr>
          <p:cNvPr id="291" name="Google Shape;291;p83"/>
          <p:cNvSpPr/>
          <p:nvPr/>
        </p:nvSpPr>
        <p:spPr>
          <a:xfrm>
            <a:off x="0" y="4940854"/>
            <a:ext cx="12192000" cy="1917146"/>
          </a:xfrm>
          <a:prstGeom prst="rect">
            <a:avLst/>
          </a:prstGeom>
          <a:solidFill>
            <a:srgbClr val="D04A0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92" name="Google Shape;292;p83"/>
          <p:cNvSpPr txBox="1">
            <a:spLocks noGrp="1"/>
          </p:cNvSpPr>
          <p:nvPr>
            <p:ph type="ctrTitle"/>
          </p:nvPr>
        </p:nvSpPr>
        <p:spPr>
          <a:xfrm>
            <a:off x="442914" y="428625"/>
            <a:ext cx="5473699" cy="2428874"/>
          </a:xfrm>
          <a:prstGeom prst="rect">
            <a:avLst/>
          </a:prstGeom>
          <a:noFill/>
          <a:ln>
            <a:noFill/>
          </a:ln>
        </p:spPr>
        <p:txBody>
          <a:bodyPr spcFirstLastPara="1" wrap="square" lIns="0" tIns="0" rIns="0" bIns="0" anchor="b" anchorCtr="0">
            <a:noAutofit/>
          </a:bodyPr>
          <a:lstStyle>
            <a:lvl1pPr marR="0" lvl="0" algn="l">
              <a:lnSpc>
                <a:spcPct val="85000"/>
              </a:lnSpc>
              <a:spcBef>
                <a:spcPts val="0"/>
              </a:spcBef>
              <a:spcAft>
                <a:spcPts val="0"/>
              </a:spcAft>
              <a:buClr>
                <a:schemeClr val="lt1"/>
              </a:buClr>
              <a:buSzPts val="5800"/>
              <a:buFont typeface="Georgia"/>
              <a:buNone/>
              <a:defRPr sz="5800" b="0" i="0" u="none" strike="noStrike" cap="none">
                <a:solidFill>
                  <a:schemeClr val="lt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293" name="Google Shape;293;p83"/>
          <p:cNvSpPr/>
          <p:nvPr/>
        </p:nvSpPr>
        <p:spPr>
          <a:xfrm>
            <a:off x="5334000" y="0"/>
            <a:ext cx="6858000" cy="6858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4" name="Google Shape;294;p83"/>
          <p:cNvSpPr txBox="1">
            <a:spLocks noGrp="1"/>
          </p:cNvSpPr>
          <p:nvPr>
            <p:ph type="body" idx="1"/>
          </p:nvPr>
        </p:nvSpPr>
        <p:spPr>
          <a:xfrm>
            <a:off x="442912" y="5259600"/>
            <a:ext cx="11306176" cy="1451610"/>
          </a:xfrm>
          <a:prstGeom prst="rect">
            <a:avLst/>
          </a:prstGeom>
          <a:noFill/>
          <a:ln>
            <a:noFill/>
          </a:ln>
        </p:spPr>
        <p:txBody>
          <a:bodyPr spcFirstLastPara="1" wrap="square" lIns="0" tIns="0" rIns="0" bIns="0" anchor="t" anchorCtr="0">
            <a:noAutofit/>
          </a:bodyPr>
          <a:lstStyle>
            <a:lvl1pPr marL="457200" marR="0" lvl="0" indent="-228600" algn="l">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1pPr>
            <a:lvl2pPr marL="914400" marR="0" lvl="1" indent="-228600" algn="l">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2pPr>
            <a:lvl3pPr marL="1371600" marR="0" lvl="2" indent="-228600" algn="l">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3pPr>
            <a:lvl4pPr marL="1828800" marR="0" lvl="3" indent="-228600" algn="l">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4pPr>
            <a:lvl5pPr marL="2286000" marR="0" lvl="4" indent="-228600" algn="l">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5pPr>
            <a:lvl6pPr marL="2743200" marR="0" lvl="5" indent="-228600" algn="l">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6pPr>
            <a:lvl7pPr marL="3200400" marR="0" lvl="6" indent="-228600" algn="l">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7pPr>
            <a:lvl8pPr marL="3657600" marR="0" lvl="7" indent="-228600" algn="l">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8pPr>
            <a:lvl9pPr marL="4114800" marR="0" lvl="8" indent="-228600" algn="l">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9pPr>
          </a:lstStyle>
          <a:p>
            <a:endParaRPr/>
          </a:p>
        </p:txBody>
      </p:sp>
      <p:sp>
        <p:nvSpPr>
          <p:cNvPr id="295" name="Google Shape;295;p83"/>
          <p:cNvSpPr/>
          <p:nvPr/>
        </p:nvSpPr>
        <p:spPr>
          <a:xfrm>
            <a:off x="5334000" y="0"/>
            <a:ext cx="6858000" cy="6858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6" name="Google Shape;296;p83"/>
          <p:cNvSpPr txBox="1"/>
          <p:nvPr/>
        </p:nvSpPr>
        <p:spPr>
          <a:xfrm>
            <a:off x="442913" y="4400548"/>
            <a:ext cx="5473699" cy="34049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1200"/>
              <a:buFont typeface="Arial"/>
              <a:buNone/>
            </a:pPr>
            <a:r>
              <a:rPr lang="en-GB" sz="1200" b="0" i="0" u="none" strike="noStrike" cap="none">
                <a:solidFill>
                  <a:schemeClr val="lt1"/>
                </a:solidFill>
                <a:latin typeface="Arial"/>
                <a:ea typeface="Arial"/>
                <a:cs typeface="Arial"/>
                <a:sym typeface="Arial"/>
              </a:rPr>
              <a:t>pwc.com</a:t>
            </a:r>
            <a:endParaRPr sz="12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matchingName="Title Slide Logo Shape Rose">
  <p:cSld name="Title Slide Logo Shape Rose">
    <p:spTree>
      <p:nvGrpSpPr>
        <p:cNvPr id="1" name="Shape 297"/>
        <p:cNvGrpSpPr/>
        <p:nvPr/>
      </p:nvGrpSpPr>
      <p:grpSpPr>
        <a:xfrm>
          <a:off x="0" y="0"/>
          <a:ext cx="0" cy="0"/>
          <a:chOff x="0" y="0"/>
          <a:chExt cx="0" cy="0"/>
        </a:xfrm>
      </p:grpSpPr>
      <p:grpSp>
        <p:nvGrpSpPr>
          <p:cNvPr id="298" name="Google Shape;298;p84"/>
          <p:cNvGrpSpPr/>
          <p:nvPr/>
        </p:nvGrpSpPr>
        <p:grpSpPr>
          <a:xfrm>
            <a:off x="0" y="0"/>
            <a:ext cx="8914102" cy="6858001"/>
            <a:chOff x="0" y="0"/>
            <a:chExt cx="8914102" cy="6858001"/>
          </a:xfrm>
        </p:grpSpPr>
        <p:sp>
          <p:nvSpPr>
            <p:cNvPr id="299" name="Google Shape;299;p84"/>
            <p:cNvSpPr/>
            <p:nvPr/>
          </p:nvSpPr>
          <p:spPr>
            <a:xfrm>
              <a:off x="0" y="0"/>
              <a:ext cx="8914102" cy="6858001"/>
            </a:xfrm>
            <a:custGeom>
              <a:avLst/>
              <a:gdLst/>
              <a:ahLst/>
              <a:cxnLst/>
              <a:rect l="l" t="t" r="r" b="b"/>
              <a:pathLst>
                <a:path w="8914102" h="6858001" extrusionOk="0">
                  <a:moveTo>
                    <a:pt x="1260764" y="0"/>
                  </a:moveTo>
                  <a:lnTo>
                    <a:pt x="5169189" y="0"/>
                  </a:lnTo>
                  <a:lnTo>
                    <a:pt x="5169189" y="765175"/>
                  </a:lnTo>
                  <a:lnTo>
                    <a:pt x="5937540" y="765175"/>
                  </a:lnTo>
                  <a:lnTo>
                    <a:pt x="5937540" y="1957388"/>
                  </a:lnTo>
                  <a:lnTo>
                    <a:pt x="7920327" y="1957388"/>
                  </a:lnTo>
                  <a:lnTo>
                    <a:pt x="7920327" y="4899025"/>
                  </a:lnTo>
                  <a:lnTo>
                    <a:pt x="8914102" y="4899025"/>
                  </a:lnTo>
                  <a:lnTo>
                    <a:pt x="8914102" y="6858000"/>
                  </a:lnTo>
                  <a:lnTo>
                    <a:pt x="7920327" y="6858000"/>
                  </a:lnTo>
                  <a:lnTo>
                    <a:pt x="5937540" y="6858000"/>
                  </a:lnTo>
                  <a:lnTo>
                    <a:pt x="5169189" y="6858000"/>
                  </a:lnTo>
                  <a:lnTo>
                    <a:pt x="3705515" y="6858000"/>
                  </a:lnTo>
                  <a:lnTo>
                    <a:pt x="1260764" y="6858000"/>
                  </a:lnTo>
                  <a:lnTo>
                    <a:pt x="1260764" y="6858001"/>
                  </a:lnTo>
                  <a:lnTo>
                    <a:pt x="0" y="6858001"/>
                  </a:lnTo>
                  <a:lnTo>
                    <a:pt x="0" y="1"/>
                  </a:lnTo>
                  <a:lnTo>
                    <a:pt x="1260764" y="1"/>
                  </a:lnTo>
                  <a:close/>
                </a:path>
              </a:pathLst>
            </a:custGeom>
            <a:solidFill>
              <a:srgbClr val="D9395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00" name="Google Shape;300;p84"/>
            <p:cNvPicPr preferRelativeResize="0"/>
            <p:nvPr/>
          </p:nvPicPr>
          <p:blipFill rotWithShape="1">
            <a:blip r:embed="rId2">
              <a:alphaModFix/>
            </a:blip>
            <a:srcRect/>
            <a:stretch/>
          </p:blipFill>
          <p:spPr>
            <a:xfrm>
              <a:off x="185139" y="5330952"/>
              <a:ext cx="1636776" cy="1351184"/>
            </a:xfrm>
            <a:prstGeom prst="rect">
              <a:avLst/>
            </a:prstGeom>
            <a:noFill/>
            <a:ln>
              <a:noFill/>
            </a:ln>
          </p:spPr>
        </p:pic>
      </p:grpSp>
      <p:sp>
        <p:nvSpPr>
          <p:cNvPr id="301" name="Google Shape;301;p84"/>
          <p:cNvSpPr txBox="1">
            <a:spLocks noGrp="1"/>
          </p:cNvSpPr>
          <p:nvPr>
            <p:ph type="ctrTitle"/>
          </p:nvPr>
        </p:nvSpPr>
        <p:spPr>
          <a:xfrm>
            <a:off x="442913" y="1009185"/>
            <a:ext cx="5258640" cy="2419816"/>
          </a:xfrm>
          <a:prstGeom prst="rect">
            <a:avLst/>
          </a:prstGeom>
          <a:noFill/>
          <a:ln>
            <a:noFill/>
          </a:ln>
        </p:spPr>
        <p:txBody>
          <a:bodyPr spcFirstLastPara="1" wrap="square" lIns="0" tIns="0" rIns="0" bIns="0" anchor="b" anchorCtr="0">
            <a:noAutofit/>
          </a:bodyPr>
          <a:lstStyle>
            <a:lvl1pPr marR="0" lvl="0" algn="l">
              <a:lnSpc>
                <a:spcPct val="85000"/>
              </a:lnSpc>
              <a:spcBef>
                <a:spcPts val="0"/>
              </a:spcBef>
              <a:spcAft>
                <a:spcPts val="0"/>
              </a:spcAft>
              <a:buClr>
                <a:schemeClr val="lt1"/>
              </a:buClr>
              <a:buSzPts val="5000"/>
              <a:buFont typeface="Georgia"/>
              <a:buNone/>
              <a:defRPr sz="5000" b="0" i="0" u="none" strike="noStrike" cap="none">
                <a:solidFill>
                  <a:schemeClr val="lt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02" name="Google Shape;302;p84"/>
          <p:cNvSpPr txBox="1">
            <a:spLocks noGrp="1"/>
          </p:cNvSpPr>
          <p:nvPr>
            <p:ph type="subTitle" idx="1"/>
          </p:nvPr>
        </p:nvSpPr>
        <p:spPr>
          <a:xfrm>
            <a:off x="442914" y="3749040"/>
            <a:ext cx="5258640" cy="594360"/>
          </a:xfrm>
          <a:prstGeom prst="rect">
            <a:avLst/>
          </a:prstGeom>
          <a:noFill/>
          <a:ln>
            <a:noFill/>
          </a:ln>
        </p:spPr>
        <p:txBody>
          <a:bodyPr spcFirstLastPara="1" wrap="square" lIns="0" tIns="0" rIns="0" bIns="0" anchor="t" anchorCtr="0">
            <a:noAutofit/>
          </a:bodyPr>
          <a:lstStyle>
            <a:lvl1pPr marR="0" lvl="0"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1pPr>
            <a:lvl2pPr marR="0" lvl="1"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2pPr>
            <a:lvl3pPr marR="0" lvl="2"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3pPr>
            <a:lvl4pPr marR="0" lvl="3"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4pPr>
            <a:lvl5pPr marR="0" lvl="4"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5pPr>
            <a:lvl6pPr marR="0" lvl="5"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6pPr>
            <a:lvl7pPr marR="0" lvl="6"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7pPr>
            <a:lvl8pPr marR="0" lvl="7"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8pPr>
            <a:lvl9pPr marR="0" lvl="8" algn="l">
              <a:lnSpc>
                <a:spcPct val="100000"/>
              </a:lnSpc>
              <a:spcBef>
                <a:spcPts val="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and Full Content - Subtitle">
  <p:cSld name="Title and Full Content - Subtitle">
    <p:spTree>
      <p:nvGrpSpPr>
        <p:cNvPr id="1" name="Shape 303"/>
        <p:cNvGrpSpPr/>
        <p:nvPr/>
      </p:nvGrpSpPr>
      <p:grpSpPr>
        <a:xfrm>
          <a:off x="0" y="0"/>
          <a:ext cx="0" cy="0"/>
          <a:chOff x="0" y="0"/>
          <a:chExt cx="0" cy="0"/>
        </a:xfrm>
      </p:grpSpPr>
      <p:sp>
        <p:nvSpPr>
          <p:cNvPr id="304" name="Google Shape;304;p85"/>
          <p:cNvSpPr txBox="1">
            <a:spLocks noGrp="1"/>
          </p:cNvSpPr>
          <p:nvPr>
            <p:ph type="body" idx="1"/>
          </p:nvPr>
        </p:nvSpPr>
        <p:spPr>
          <a:xfrm>
            <a:off x="442913" y="2103438"/>
            <a:ext cx="11306175"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05" name="Google Shape;305;p85"/>
          <p:cNvSpPr txBox="1">
            <a:spLocks noGrp="1"/>
          </p:cNvSpPr>
          <p:nvPr>
            <p:ph type="title"/>
          </p:nvPr>
        </p:nvSpPr>
        <p:spPr>
          <a:xfrm>
            <a:off x="442913" y="430514"/>
            <a:ext cx="11306175" cy="502920"/>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200"/>
              <a:buFont typeface="Georgia"/>
              <a:buNone/>
              <a:defRPr sz="3200" b="0"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06" name="Google Shape;306;p85"/>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307" name="Google Shape;307;p85"/>
          <p:cNvSpPr txBox="1">
            <a:spLocks noGrp="1"/>
          </p:cNvSpPr>
          <p:nvPr>
            <p:ph type="subTitle" idx="2"/>
          </p:nvPr>
        </p:nvSpPr>
        <p:spPr>
          <a:xfrm>
            <a:off x="442912" y="933433"/>
            <a:ext cx="11306176" cy="885842"/>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R="0" lvl="1"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R="0" lvl="2"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4pPr>
            <a:lvl5pPr marR="0" lvl="4"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5pPr>
            <a:lvl6pPr marR="0" lvl="5"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6pPr>
            <a:lvl7pPr marR="0" lvl="6"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7pPr>
            <a:lvl8pPr marR="0" lvl="7"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8pPr>
            <a:lvl9pPr marR="0" lvl="8"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One Column Content - Subtitle">
  <p:cSld name="One Column Content - Subtitle">
    <p:spTree>
      <p:nvGrpSpPr>
        <p:cNvPr id="1" name="Shape 308"/>
        <p:cNvGrpSpPr/>
        <p:nvPr/>
      </p:nvGrpSpPr>
      <p:grpSpPr>
        <a:xfrm>
          <a:off x="0" y="0"/>
          <a:ext cx="0" cy="0"/>
          <a:chOff x="0" y="0"/>
          <a:chExt cx="0" cy="0"/>
        </a:xfrm>
      </p:grpSpPr>
      <p:sp>
        <p:nvSpPr>
          <p:cNvPr id="309" name="Google Shape;309;p86"/>
          <p:cNvSpPr txBox="1">
            <a:spLocks noGrp="1"/>
          </p:cNvSpPr>
          <p:nvPr>
            <p:ph type="body" idx="1"/>
          </p:nvPr>
        </p:nvSpPr>
        <p:spPr>
          <a:xfrm>
            <a:off x="442914" y="2103438"/>
            <a:ext cx="3529012"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10" name="Google Shape;310;p86"/>
          <p:cNvSpPr txBox="1">
            <a:spLocks noGrp="1"/>
          </p:cNvSpPr>
          <p:nvPr>
            <p:ph type="title"/>
          </p:nvPr>
        </p:nvSpPr>
        <p:spPr>
          <a:xfrm>
            <a:off x="442913" y="430514"/>
            <a:ext cx="11306175" cy="502920"/>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200"/>
              <a:buFont typeface="Georgia"/>
              <a:buNone/>
              <a:defRPr sz="3200" b="0"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11" name="Google Shape;311;p86"/>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312" name="Google Shape;312;p86"/>
          <p:cNvSpPr txBox="1">
            <a:spLocks noGrp="1"/>
          </p:cNvSpPr>
          <p:nvPr>
            <p:ph type="subTitle" idx="2"/>
          </p:nvPr>
        </p:nvSpPr>
        <p:spPr>
          <a:xfrm>
            <a:off x="442912" y="933433"/>
            <a:ext cx="11306176" cy="885842"/>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R="0" lvl="1"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R="0" lvl="2"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4pPr>
            <a:lvl5pPr marR="0" lvl="4"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5pPr>
            <a:lvl6pPr marR="0" lvl="5"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6pPr>
            <a:lvl7pPr marR="0" lvl="6"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7pPr>
            <a:lvl8pPr marR="0" lvl="7"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8pPr>
            <a:lvl9pPr marR="0" lvl="8"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wo Content - Subtitle">
  <p:cSld name="Two Content - Subtitle">
    <p:spTree>
      <p:nvGrpSpPr>
        <p:cNvPr id="1" name="Shape 313"/>
        <p:cNvGrpSpPr/>
        <p:nvPr/>
      </p:nvGrpSpPr>
      <p:grpSpPr>
        <a:xfrm>
          <a:off x="0" y="0"/>
          <a:ext cx="0" cy="0"/>
          <a:chOff x="0" y="0"/>
          <a:chExt cx="0" cy="0"/>
        </a:xfrm>
      </p:grpSpPr>
      <p:sp>
        <p:nvSpPr>
          <p:cNvPr id="314" name="Google Shape;314;p87"/>
          <p:cNvSpPr txBox="1">
            <a:spLocks noGrp="1"/>
          </p:cNvSpPr>
          <p:nvPr>
            <p:ph type="body" idx="1"/>
          </p:nvPr>
        </p:nvSpPr>
        <p:spPr>
          <a:xfrm>
            <a:off x="442913" y="2103438"/>
            <a:ext cx="5473700" cy="4068761"/>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15" name="Google Shape;315;p87"/>
          <p:cNvSpPr txBox="1">
            <a:spLocks noGrp="1"/>
          </p:cNvSpPr>
          <p:nvPr>
            <p:ph type="body" idx="2"/>
          </p:nvPr>
        </p:nvSpPr>
        <p:spPr>
          <a:xfrm>
            <a:off x="6275388" y="2103437"/>
            <a:ext cx="5473699" cy="4068761"/>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16" name="Google Shape;316;p87"/>
          <p:cNvSpPr txBox="1">
            <a:spLocks noGrp="1"/>
          </p:cNvSpPr>
          <p:nvPr>
            <p:ph type="title"/>
          </p:nvPr>
        </p:nvSpPr>
        <p:spPr>
          <a:xfrm>
            <a:off x="442913" y="430514"/>
            <a:ext cx="11306175" cy="502920"/>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200"/>
              <a:buFont typeface="Georgia"/>
              <a:buNone/>
              <a:defRPr sz="3200" b="0"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17" name="Google Shape;317;p87"/>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318" name="Google Shape;318;p87"/>
          <p:cNvSpPr txBox="1">
            <a:spLocks noGrp="1"/>
          </p:cNvSpPr>
          <p:nvPr>
            <p:ph type="subTitle" idx="3"/>
          </p:nvPr>
        </p:nvSpPr>
        <p:spPr>
          <a:xfrm>
            <a:off x="442912" y="933433"/>
            <a:ext cx="11306176" cy="885842"/>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R="0" lvl="1"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R="0" lvl="2"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4pPr>
            <a:lvl5pPr marR="0" lvl="4"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5pPr>
            <a:lvl6pPr marR="0" lvl="5"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6pPr>
            <a:lvl7pPr marR="0" lvl="6"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7pPr>
            <a:lvl8pPr marR="0" lvl="7"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8pPr>
            <a:lvl9pPr marR="0" lvl="8"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Content and Image - Subtitle">
  <p:cSld name="Content and Image - Subtitle">
    <p:spTree>
      <p:nvGrpSpPr>
        <p:cNvPr id="1" name="Shape 319"/>
        <p:cNvGrpSpPr/>
        <p:nvPr/>
      </p:nvGrpSpPr>
      <p:grpSpPr>
        <a:xfrm>
          <a:off x="0" y="0"/>
          <a:ext cx="0" cy="0"/>
          <a:chOff x="0" y="0"/>
          <a:chExt cx="0" cy="0"/>
        </a:xfrm>
      </p:grpSpPr>
      <p:sp>
        <p:nvSpPr>
          <p:cNvPr id="320" name="Google Shape;320;p88"/>
          <p:cNvSpPr/>
          <p:nvPr/>
        </p:nvSpPr>
        <p:spPr>
          <a:xfrm>
            <a:off x="6096000" y="0"/>
            <a:ext cx="6096000" cy="6858000"/>
          </a:xfrm>
          <a:prstGeom prst="rect">
            <a:avLst/>
          </a:prstGeom>
          <a:solidFill>
            <a:srgbClr val="DEDED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sp>
        <p:nvSpPr>
          <p:cNvPr id="321" name="Google Shape;321;p88"/>
          <p:cNvSpPr txBox="1">
            <a:spLocks noGrp="1"/>
          </p:cNvSpPr>
          <p:nvPr>
            <p:ph type="body" idx="1"/>
          </p:nvPr>
        </p:nvSpPr>
        <p:spPr>
          <a:xfrm>
            <a:off x="442913" y="2103438"/>
            <a:ext cx="5317807"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22" name="Google Shape;322;p88"/>
          <p:cNvSpPr txBox="1">
            <a:spLocks noGrp="1"/>
          </p:cNvSpPr>
          <p:nvPr>
            <p:ph type="title"/>
          </p:nvPr>
        </p:nvSpPr>
        <p:spPr>
          <a:xfrm>
            <a:off x="442914" y="430514"/>
            <a:ext cx="5317806" cy="502920"/>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200"/>
              <a:buFont typeface="Georgia"/>
              <a:buNone/>
              <a:defRPr sz="3200" b="0"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23" name="Google Shape;323;p88"/>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324" name="Google Shape;324;p88"/>
          <p:cNvSpPr txBox="1">
            <a:spLocks noGrp="1"/>
          </p:cNvSpPr>
          <p:nvPr>
            <p:ph type="subTitle" idx="2"/>
          </p:nvPr>
        </p:nvSpPr>
        <p:spPr>
          <a:xfrm>
            <a:off x="442912" y="933433"/>
            <a:ext cx="5317808" cy="885842"/>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R="0" lvl="1"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R="0" lvl="2"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4pPr>
            <a:lvl5pPr marR="0" lvl="4"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5pPr>
            <a:lvl6pPr marR="0" lvl="5"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6pPr>
            <a:lvl7pPr marR="0" lvl="6"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7pPr>
            <a:lvl8pPr marR="0" lvl="7"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8pPr>
            <a:lvl9pPr marR="0" lvl="8"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hree Content - Subtitle">
  <p:cSld name="Three Content - Subtitle">
    <p:spTree>
      <p:nvGrpSpPr>
        <p:cNvPr id="1" name="Shape 325"/>
        <p:cNvGrpSpPr/>
        <p:nvPr/>
      </p:nvGrpSpPr>
      <p:grpSpPr>
        <a:xfrm>
          <a:off x="0" y="0"/>
          <a:ext cx="0" cy="0"/>
          <a:chOff x="0" y="0"/>
          <a:chExt cx="0" cy="0"/>
        </a:xfrm>
      </p:grpSpPr>
      <p:sp>
        <p:nvSpPr>
          <p:cNvPr id="326" name="Google Shape;326;p89"/>
          <p:cNvSpPr txBox="1">
            <a:spLocks noGrp="1"/>
          </p:cNvSpPr>
          <p:nvPr>
            <p:ph type="body" idx="1"/>
          </p:nvPr>
        </p:nvSpPr>
        <p:spPr>
          <a:xfrm>
            <a:off x="442913" y="2103439"/>
            <a:ext cx="3529012"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27" name="Google Shape;327;p89"/>
          <p:cNvSpPr txBox="1">
            <a:spLocks noGrp="1"/>
          </p:cNvSpPr>
          <p:nvPr>
            <p:ph type="body" idx="2"/>
          </p:nvPr>
        </p:nvSpPr>
        <p:spPr>
          <a:xfrm>
            <a:off x="4332288" y="2103439"/>
            <a:ext cx="3529012"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28" name="Google Shape;328;p89"/>
          <p:cNvSpPr txBox="1">
            <a:spLocks noGrp="1"/>
          </p:cNvSpPr>
          <p:nvPr>
            <p:ph type="body" idx="3"/>
          </p:nvPr>
        </p:nvSpPr>
        <p:spPr>
          <a:xfrm>
            <a:off x="8220076" y="2103439"/>
            <a:ext cx="3529012"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29" name="Google Shape;329;p89"/>
          <p:cNvSpPr txBox="1">
            <a:spLocks noGrp="1"/>
          </p:cNvSpPr>
          <p:nvPr>
            <p:ph type="title"/>
          </p:nvPr>
        </p:nvSpPr>
        <p:spPr>
          <a:xfrm>
            <a:off x="442913" y="430514"/>
            <a:ext cx="11306175" cy="502920"/>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200"/>
              <a:buFont typeface="Georgia"/>
              <a:buNone/>
              <a:defRPr sz="3200" b="0"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30" name="Google Shape;330;p89"/>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331" name="Google Shape;331;p89"/>
          <p:cNvSpPr txBox="1">
            <a:spLocks noGrp="1"/>
          </p:cNvSpPr>
          <p:nvPr>
            <p:ph type="subTitle" idx="4"/>
          </p:nvPr>
        </p:nvSpPr>
        <p:spPr>
          <a:xfrm>
            <a:off x="442912" y="933433"/>
            <a:ext cx="11306176" cy="885842"/>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R="0" lvl="1"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R="0" lvl="2"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4pPr>
            <a:lvl5pPr marR="0" lvl="4"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5pPr>
            <a:lvl6pPr marR="0" lvl="5"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6pPr>
            <a:lvl7pPr marR="0" lvl="6"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7pPr>
            <a:lvl8pPr marR="0" lvl="7"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8pPr>
            <a:lvl9pPr marR="0" lvl="8"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Four Content - Subtitle">
  <p:cSld name="Four Content - Subtitle">
    <p:spTree>
      <p:nvGrpSpPr>
        <p:cNvPr id="1" name="Shape 332"/>
        <p:cNvGrpSpPr/>
        <p:nvPr/>
      </p:nvGrpSpPr>
      <p:grpSpPr>
        <a:xfrm>
          <a:off x="0" y="0"/>
          <a:ext cx="0" cy="0"/>
          <a:chOff x="0" y="0"/>
          <a:chExt cx="0" cy="0"/>
        </a:xfrm>
      </p:grpSpPr>
      <p:sp>
        <p:nvSpPr>
          <p:cNvPr id="333" name="Google Shape;333;p90"/>
          <p:cNvSpPr txBox="1">
            <a:spLocks noGrp="1"/>
          </p:cNvSpPr>
          <p:nvPr>
            <p:ph type="body" idx="1"/>
          </p:nvPr>
        </p:nvSpPr>
        <p:spPr>
          <a:xfrm>
            <a:off x="442913" y="2103438"/>
            <a:ext cx="2556000"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34" name="Google Shape;334;p90"/>
          <p:cNvSpPr txBox="1">
            <a:spLocks noGrp="1"/>
          </p:cNvSpPr>
          <p:nvPr>
            <p:ph type="body" idx="2"/>
          </p:nvPr>
        </p:nvSpPr>
        <p:spPr>
          <a:xfrm>
            <a:off x="3360613" y="2103438"/>
            <a:ext cx="2556000"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35" name="Google Shape;335;p90"/>
          <p:cNvSpPr txBox="1">
            <a:spLocks noGrp="1"/>
          </p:cNvSpPr>
          <p:nvPr>
            <p:ph type="body" idx="3"/>
          </p:nvPr>
        </p:nvSpPr>
        <p:spPr>
          <a:xfrm>
            <a:off x="6275388" y="2103438"/>
            <a:ext cx="2556000"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36" name="Google Shape;336;p90"/>
          <p:cNvSpPr txBox="1">
            <a:spLocks noGrp="1"/>
          </p:cNvSpPr>
          <p:nvPr>
            <p:ph type="body" idx="4"/>
          </p:nvPr>
        </p:nvSpPr>
        <p:spPr>
          <a:xfrm>
            <a:off x="9190163" y="2103438"/>
            <a:ext cx="2556000"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37" name="Google Shape;337;p90"/>
          <p:cNvSpPr txBox="1">
            <a:spLocks noGrp="1"/>
          </p:cNvSpPr>
          <p:nvPr>
            <p:ph type="title"/>
          </p:nvPr>
        </p:nvSpPr>
        <p:spPr>
          <a:xfrm>
            <a:off x="442913" y="430514"/>
            <a:ext cx="11306175" cy="502920"/>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200"/>
              <a:buFont typeface="Georgia"/>
              <a:buNone/>
              <a:defRPr sz="3200" b="0"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38" name="Google Shape;338;p90"/>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339" name="Google Shape;339;p90"/>
          <p:cNvSpPr txBox="1">
            <a:spLocks noGrp="1"/>
          </p:cNvSpPr>
          <p:nvPr>
            <p:ph type="subTitle" idx="5"/>
          </p:nvPr>
        </p:nvSpPr>
        <p:spPr>
          <a:xfrm>
            <a:off x="442912" y="933433"/>
            <a:ext cx="11306176" cy="885842"/>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R="0" lvl="1"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R="0" lvl="2"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4pPr>
            <a:lvl5pPr marR="0" lvl="4"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5pPr>
            <a:lvl6pPr marR="0" lvl="5"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6pPr>
            <a:lvl7pPr marR="0" lvl="6"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7pPr>
            <a:lvl8pPr marR="0" lvl="7"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8pPr>
            <a:lvl9pPr marR="0" lvl="8"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Five Content - Subtitle">
  <p:cSld name="Five Content - Subtitle">
    <p:spTree>
      <p:nvGrpSpPr>
        <p:cNvPr id="1" name="Shape 340"/>
        <p:cNvGrpSpPr/>
        <p:nvPr/>
      </p:nvGrpSpPr>
      <p:grpSpPr>
        <a:xfrm>
          <a:off x="0" y="0"/>
          <a:ext cx="0" cy="0"/>
          <a:chOff x="0" y="0"/>
          <a:chExt cx="0" cy="0"/>
        </a:xfrm>
      </p:grpSpPr>
      <p:sp>
        <p:nvSpPr>
          <p:cNvPr id="341" name="Google Shape;341;p91"/>
          <p:cNvSpPr txBox="1">
            <a:spLocks noGrp="1"/>
          </p:cNvSpPr>
          <p:nvPr>
            <p:ph type="body" idx="1"/>
          </p:nvPr>
        </p:nvSpPr>
        <p:spPr>
          <a:xfrm>
            <a:off x="442913" y="2103438"/>
            <a:ext cx="1972800"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42" name="Google Shape;342;p91"/>
          <p:cNvSpPr txBox="1">
            <a:spLocks noGrp="1"/>
          </p:cNvSpPr>
          <p:nvPr>
            <p:ph type="body" idx="2"/>
          </p:nvPr>
        </p:nvSpPr>
        <p:spPr>
          <a:xfrm>
            <a:off x="2777045" y="2103438"/>
            <a:ext cx="1972800"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43" name="Google Shape;343;p91"/>
          <p:cNvSpPr txBox="1">
            <a:spLocks noGrp="1"/>
          </p:cNvSpPr>
          <p:nvPr>
            <p:ph type="body" idx="3"/>
          </p:nvPr>
        </p:nvSpPr>
        <p:spPr>
          <a:xfrm>
            <a:off x="5111177" y="2103438"/>
            <a:ext cx="1972800"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44" name="Google Shape;344;p91"/>
          <p:cNvSpPr txBox="1">
            <a:spLocks noGrp="1"/>
          </p:cNvSpPr>
          <p:nvPr>
            <p:ph type="body" idx="4"/>
          </p:nvPr>
        </p:nvSpPr>
        <p:spPr>
          <a:xfrm>
            <a:off x="7445309" y="2103438"/>
            <a:ext cx="1972800"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45" name="Google Shape;345;p91"/>
          <p:cNvSpPr txBox="1">
            <a:spLocks noGrp="1"/>
          </p:cNvSpPr>
          <p:nvPr>
            <p:ph type="body" idx="5"/>
          </p:nvPr>
        </p:nvSpPr>
        <p:spPr>
          <a:xfrm>
            <a:off x="9779443" y="2103438"/>
            <a:ext cx="1972800"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46" name="Google Shape;346;p91"/>
          <p:cNvSpPr txBox="1">
            <a:spLocks noGrp="1"/>
          </p:cNvSpPr>
          <p:nvPr>
            <p:ph type="title"/>
          </p:nvPr>
        </p:nvSpPr>
        <p:spPr>
          <a:xfrm>
            <a:off x="442913" y="430514"/>
            <a:ext cx="11306175" cy="502920"/>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200"/>
              <a:buFont typeface="Georgia"/>
              <a:buNone/>
              <a:defRPr sz="3200" b="0"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47" name="Google Shape;347;p91"/>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348" name="Google Shape;348;p91"/>
          <p:cNvSpPr txBox="1">
            <a:spLocks noGrp="1"/>
          </p:cNvSpPr>
          <p:nvPr>
            <p:ph type="subTitle" idx="6"/>
          </p:nvPr>
        </p:nvSpPr>
        <p:spPr>
          <a:xfrm>
            <a:off x="442912" y="933433"/>
            <a:ext cx="11306176" cy="885842"/>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R="0" lvl="1"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R="0" lvl="2"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4pPr>
            <a:lvl5pPr marR="0" lvl="4"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5pPr>
            <a:lvl6pPr marR="0" lvl="5"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6pPr>
            <a:lvl7pPr marR="0" lvl="6"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7pPr>
            <a:lvl8pPr marR="0" lvl="7"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8pPr>
            <a:lvl9pPr marR="0" lvl="8"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hree Images - Subtitle">
  <p:cSld name="Three Images - Subtitle">
    <p:spTree>
      <p:nvGrpSpPr>
        <p:cNvPr id="1" name="Shape 349"/>
        <p:cNvGrpSpPr/>
        <p:nvPr/>
      </p:nvGrpSpPr>
      <p:grpSpPr>
        <a:xfrm>
          <a:off x="0" y="0"/>
          <a:ext cx="0" cy="0"/>
          <a:chOff x="0" y="0"/>
          <a:chExt cx="0" cy="0"/>
        </a:xfrm>
      </p:grpSpPr>
      <p:sp>
        <p:nvSpPr>
          <p:cNvPr id="350" name="Google Shape;350;p92"/>
          <p:cNvSpPr/>
          <p:nvPr/>
        </p:nvSpPr>
        <p:spPr>
          <a:xfrm>
            <a:off x="442911" y="2100263"/>
            <a:ext cx="3529013" cy="3017520"/>
          </a:xfrm>
          <a:prstGeom prst="rect">
            <a:avLst/>
          </a:prstGeom>
          <a:solidFill>
            <a:srgbClr val="DEDED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sp>
        <p:nvSpPr>
          <p:cNvPr id="351" name="Google Shape;351;p92"/>
          <p:cNvSpPr/>
          <p:nvPr/>
        </p:nvSpPr>
        <p:spPr>
          <a:xfrm>
            <a:off x="4331493" y="2100263"/>
            <a:ext cx="3529013" cy="3017520"/>
          </a:xfrm>
          <a:prstGeom prst="rect">
            <a:avLst/>
          </a:prstGeom>
          <a:solidFill>
            <a:srgbClr val="DEDED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sp>
        <p:nvSpPr>
          <p:cNvPr id="352" name="Google Shape;352;p92"/>
          <p:cNvSpPr/>
          <p:nvPr/>
        </p:nvSpPr>
        <p:spPr>
          <a:xfrm>
            <a:off x="8220075" y="2100263"/>
            <a:ext cx="3529013" cy="3017520"/>
          </a:xfrm>
          <a:prstGeom prst="rect">
            <a:avLst/>
          </a:prstGeom>
          <a:solidFill>
            <a:srgbClr val="DEDED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sp>
        <p:nvSpPr>
          <p:cNvPr id="353" name="Google Shape;353;p92"/>
          <p:cNvSpPr txBox="1">
            <a:spLocks noGrp="1"/>
          </p:cNvSpPr>
          <p:nvPr>
            <p:ph type="body" idx="1"/>
          </p:nvPr>
        </p:nvSpPr>
        <p:spPr>
          <a:xfrm>
            <a:off x="442913" y="5280025"/>
            <a:ext cx="3529012" cy="892175"/>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300"/>
              </a:spcBef>
              <a:spcAft>
                <a:spcPts val="3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54" name="Google Shape;354;p92"/>
          <p:cNvSpPr txBox="1">
            <a:spLocks noGrp="1"/>
          </p:cNvSpPr>
          <p:nvPr>
            <p:ph type="body" idx="2"/>
          </p:nvPr>
        </p:nvSpPr>
        <p:spPr>
          <a:xfrm>
            <a:off x="4331495" y="5280025"/>
            <a:ext cx="3529012" cy="892175"/>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300"/>
              </a:spcBef>
              <a:spcAft>
                <a:spcPts val="3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55" name="Google Shape;355;p92"/>
          <p:cNvSpPr txBox="1">
            <a:spLocks noGrp="1"/>
          </p:cNvSpPr>
          <p:nvPr>
            <p:ph type="body" idx="3"/>
          </p:nvPr>
        </p:nvSpPr>
        <p:spPr>
          <a:xfrm>
            <a:off x="8220076" y="5280025"/>
            <a:ext cx="3529012" cy="892175"/>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300"/>
              </a:spcBef>
              <a:spcAft>
                <a:spcPts val="3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56" name="Google Shape;356;p92"/>
          <p:cNvSpPr txBox="1">
            <a:spLocks noGrp="1"/>
          </p:cNvSpPr>
          <p:nvPr>
            <p:ph type="title"/>
          </p:nvPr>
        </p:nvSpPr>
        <p:spPr>
          <a:xfrm>
            <a:off x="442913" y="430514"/>
            <a:ext cx="11306175" cy="502920"/>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200"/>
              <a:buFont typeface="Georgia"/>
              <a:buNone/>
              <a:defRPr sz="3200" b="0"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57" name="Google Shape;357;p92"/>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358" name="Google Shape;358;p92"/>
          <p:cNvSpPr txBox="1">
            <a:spLocks noGrp="1"/>
          </p:cNvSpPr>
          <p:nvPr>
            <p:ph type="subTitle" idx="4"/>
          </p:nvPr>
        </p:nvSpPr>
        <p:spPr>
          <a:xfrm>
            <a:off x="442912" y="933433"/>
            <a:ext cx="11306176" cy="885842"/>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R="0" lvl="1"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R="0" lvl="2"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4pPr>
            <a:lvl5pPr marR="0" lvl="4"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5pPr>
            <a:lvl6pPr marR="0" lvl="5"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6pPr>
            <a:lvl7pPr marR="0" lvl="6"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7pPr>
            <a:lvl8pPr marR="0" lvl="7"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8pPr>
            <a:lvl9pPr marR="0" lvl="8"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Four Text Boxes for Icons - Subtitle">
  <p:cSld name="Four Text Boxes for Icons - Subtitle">
    <p:spTree>
      <p:nvGrpSpPr>
        <p:cNvPr id="1" name="Shape 359"/>
        <p:cNvGrpSpPr/>
        <p:nvPr/>
      </p:nvGrpSpPr>
      <p:grpSpPr>
        <a:xfrm>
          <a:off x="0" y="0"/>
          <a:ext cx="0" cy="0"/>
          <a:chOff x="0" y="0"/>
          <a:chExt cx="0" cy="0"/>
        </a:xfrm>
      </p:grpSpPr>
      <p:sp>
        <p:nvSpPr>
          <p:cNvPr id="360" name="Google Shape;360;p93"/>
          <p:cNvSpPr txBox="1">
            <a:spLocks noGrp="1"/>
          </p:cNvSpPr>
          <p:nvPr>
            <p:ph type="body" idx="1"/>
          </p:nvPr>
        </p:nvSpPr>
        <p:spPr>
          <a:xfrm>
            <a:off x="442913" y="3429000"/>
            <a:ext cx="2560320" cy="2743200"/>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300"/>
              </a:spcBef>
              <a:spcAft>
                <a:spcPts val="3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61" name="Google Shape;361;p93"/>
          <p:cNvSpPr txBox="1">
            <a:spLocks noGrp="1"/>
          </p:cNvSpPr>
          <p:nvPr>
            <p:ph type="body" idx="2"/>
          </p:nvPr>
        </p:nvSpPr>
        <p:spPr>
          <a:xfrm>
            <a:off x="3358198" y="3429000"/>
            <a:ext cx="2560320" cy="2743200"/>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300"/>
              </a:spcBef>
              <a:spcAft>
                <a:spcPts val="3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62" name="Google Shape;362;p93"/>
          <p:cNvSpPr txBox="1">
            <a:spLocks noGrp="1"/>
          </p:cNvSpPr>
          <p:nvPr>
            <p:ph type="body" idx="3"/>
          </p:nvPr>
        </p:nvSpPr>
        <p:spPr>
          <a:xfrm>
            <a:off x="6273483" y="3429000"/>
            <a:ext cx="2560320" cy="2743200"/>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300"/>
              </a:spcBef>
              <a:spcAft>
                <a:spcPts val="3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63" name="Google Shape;363;p93"/>
          <p:cNvSpPr txBox="1">
            <a:spLocks noGrp="1"/>
          </p:cNvSpPr>
          <p:nvPr>
            <p:ph type="body" idx="4"/>
          </p:nvPr>
        </p:nvSpPr>
        <p:spPr>
          <a:xfrm>
            <a:off x="9188767" y="3429000"/>
            <a:ext cx="2560320" cy="2743200"/>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300"/>
              </a:spcBef>
              <a:spcAft>
                <a:spcPts val="3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64" name="Google Shape;364;p93"/>
          <p:cNvSpPr txBox="1">
            <a:spLocks noGrp="1"/>
          </p:cNvSpPr>
          <p:nvPr>
            <p:ph type="title"/>
          </p:nvPr>
        </p:nvSpPr>
        <p:spPr>
          <a:xfrm>
            <a:off x="442913" y="430514"/>
            <a:ext cx="11306175" cy="502920"/>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200"/>
              <a:buFont typeface="Georgia"/>
              <a:buNone/>
              <a:defRPr sz="3200" b="0"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65" name="Google Shape;365;p93"/>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366" name="Google Shape;366;p93"/>
          <p:cNvSpPr txBox="1">
            <a:spLocks noGrp="1"/>
          </p:cNvSpPr>
          <p:nvPr>
            <p:ph type="subTitle" idx="5"/>
          </p:nvPr>
        </p:nvSpPr>
        <p:spPr>
          <a:xfrm>
            <a:off x="442912" y="933433"/>
            <a:ext cx="11306176" cy="885842"/>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R="0" lvl="1"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R="0" lvl="2"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4pPr>
            <a:lvl5pPr marR="0" lvl="4"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5pPr>
            <a:lvl6pPr marR="0" lvl="5"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6pPr>
            <a:lvl7pPr marR="0" lvl="6"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7pPr>
            <a:lvl8pPr marR="0" lvl="7"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8pPr>
            <a:lvl9pPr marR="0" lvl="8"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Four Team Images - Subtitle">
  <p:cSld name="Four Team Images - Subtitle">
    <p:spTree>
      <p:nvGrpSpPr>
        <p:cNvPr id="1" name="Shape 367"/>
        <p:cNvGrpSpPr/>
        <p:nvPr/>
      </p:nvGrpSpPr>
      <p:grpSpPr>
        <a:xfrm>
          <a:off x="0" y="0"/>
          <a:ext cx="0" cy="0"/>
          <a:chOff x="0" y="0"/>
          <a:chExt cx="0" cy="0"/>
        </a:xfrm>
      </p:grpSpPr>
      <p:sp>
        <p:nvSpPr>
          <p:cNvPr id="368" name="Google Shape;368;p94"/>
          <p:cNvSpPr/>
          <p:nvPr/>
        </p:nvSpPr>
        <p:spPr>
          <a:xfrm>
            <a:off x="442912" y="2100263"/>
            <a:ext cx="1325880" cy="1328737"/>
          </a:xfrm>
          <a:prstGeom prst="rect">
            <a:avLst/>
          </a:prstGeom>
          <a:solidFill>
            <a:srgbClr val="DEDED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sp>
        <p:nvSpPr>
          <p:cNvPr id="369" name="Google Shape;369;p94"/>
          <p:cNvSpPr/>
          <p:nvPr/>
        </p:nvSpPr>
        <p:spPr>
          <a:xfrm>
            <a:off x="3359637" y="2100263"/>
            <a:ext cx="1325880" cy="1328737"/>
          </a:xfrm>
          <a:prstGeom prst="rect">
            <a:avLst/>
          </a:prstGeom>
          <a:solidFill>
            <a:srgbClr val="DEDED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sp>
        <p:nvSpPr>
          <p:cNvPr id="370" name="Google Shape;370;p94"/>
          <p:cNvSpPr/>
          <p:nvPr/>
        </p:nvSpPr>
        <p:spPr>
          <a:xfrm>
            <a:off x="6276362" y="2100263"/>
            <a:ext cx="1325880" cy="1328737"/>
          </a:xfrm>
          <a:prstGeom prst="rect">
            <a:avLst/>
          </a:prstGeom>
          <a:solidFill>
            <a:srgbClr val="DEDED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sp>
        <p:nvSpPr>
          <p:cNvPr id="371" name="Google Shape;371;p94"/>
          <p:cNvSpPr/>
          <p:nvPr/>
        </p:nvSpPr>
        <p:spPr>
          <a:xfrm>
            <a:off x="9193088" y="2100263"/>
            <a:ext cx="1325880" cy="1328737"/>
          </a:xfrm>
          <a:prstGeom prst="rect">
            <a:avLst/>
          </a:prstGeom>
          <a:solidFill>
            <a:srgbClr val="DEDED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sp>
        <p:nvSpPr>
          <p:cNvPr id="372" name="Google Shape;372;p94"/>
          <p:cNvSpPr txBox="1">
            <a:spLocks noGrp="1"/>
          </p:cNvSpPr>
          <p:nvPr>
            <p:ph type="body" idx="1"/>
          </p:nvPr>
        </p:nvSpPr>
        <p:spPr>
          <a:xfrm>
            <a:off x="442912" y="3657600"/>
            <a:ext cx="2560320" cy="2514600"/>
          </a:xfrm>
          <a:prstGeom prst="rect">
            <a:avLst/>
          </a:prstGeom>
          <a:noFill/>
          <a:ln>
            <a:noFill/>
          </a:ln>
        </p:spPr>
        <p:txBody>
          <a:bodyPr spcFirstLastPara="1" wrap="square" lIns="0" tIns="0" rIns="0" bIns="0" anchor="t" anchorCtr="0">
            <a:noAutofit/>
          </a:bodyPr>
          <a:lstStyle>
            <a:lvl1pPr marL="457200" marR="0" lvl="0" indent="-22860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L="3200400" marR="0" lvl="6"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L="3657600" marR="0" lvl="7"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L="4114800" marR="0" lvl="8" indent="-228600" algn="l">
              <a:lnSpc>
                <a:spcPct val="100000"/>
              </a:lnSpc>
              <a:spcBef>
                <a:spcPts val="300"/>
              </a:spcBef>
              <a:spcAft>
                <a:spcPts val="30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
        <p:nvSpPr>
          <p:cNvPr id="373" name="Google Shape;373;p94"/>
          <p:cNvSpPr txBox="1">
            <a:spLocks noGrp="1"/>
          </p:cNvSpPr>
          <p:nvPr>
            <p:ph type="body" idx="2"/>
          </p:nvPr>
        </p:nvSpPr>
        <p:spPr>
          <a:xfrm>
            <a:off x="3358197" y="3657600"/>
            <a:ext cx="2560320" cy="2514600"/>
          </a:xfrm>
          <a:prstGeom prst="rect">
            <a:avLst/>
          </a:prstGeom>
          <a:noFill/>
          <a:ln>
            <a:noFill/>
          </a:ln>
        </p:spPr>
        <p:txBody>
          <a:bodyPr spcFirstLastPara="1" wrap="square" lIns="0" tIns="0" rIns="0" bIns="0" anchor="t" anchorCtr="0">
            <a:noAutofit/>
          </a:bodyPr>
          <a:lstStyle>
            <a:lvl1pPr marL="457200" marR="0" lvl="0" indent="-22860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L="3200400" marR="0" lvl="6"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L="3657600" marR="0" lvl="7"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L="4114800" marR="0" lvl="8" indent="-228600" algn="l">
              <a:lnSpc>
                <a:spcPct val="100000"/>
              </a:lnSpc>
              <a:spcBef>
                <a:spcPts val="300"/>
              </a:spcBef>
              <a:spcAft>
                <a:spcPts val="30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
        <p:nvSpPr>
          <p:cNvPr id="374" name="Google Shape;374;p94"/>
          <p:cNvSpPr txBox="1">
            <a:spLocks noGrp="1"/>
          </p:cNvSpPr>
          <p:nvPr>
            <p:ph type="body" idx="3"/>
          </p:nvPr>
        </p:nvSpPr>
        <p:spPr>
          <a:xfrm>
            <a:off x="6273482" y="3657600"/>
            <a:ext cx="2560320" cy="2514600"/>
          </a:xfrm>
          <a:prstGeom prst="rect">
            <a:avLst/>
          </a:prstGeom>
          <a:noFill/>
          <a:ln>
            <a:noFill/>
          </a:ln>
        </p:spPr>
        <p:txBody>
          <a:bodyPr spcFirstLastPara="1" wrap="square" lIns="0" tIns="0" rIns="0" bIns="0" anchor="t" anchorCtr="0">
            <a:noAutofit/>
          </a:bodyPr>
          <a:lstStyle>
            <a:lvl1pPr marL="457200" marR="0" lvl="0" indent="-22860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L="3200400" marR="0" lvl="6"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L="3657600" marR="0" lvl="7"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L="4114800" marR="0" lvl="8" indent="-228600" algn="l">
              <a:lnSpc>
                <a:spcPct val="100000"/>
              </a:lnSpc>
              <a:spcBef>
                <a:spcPts val="300"/>
              </a:spcBef>
              <a:spcAft>
                <a:spcPts val="30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
        <p:nvSpPr>
          <p:cNvPr id="375" name="Google Shape;375;p94"/>
          <p:cNvSpPr txBox="1">
            <a:spLocks noGrp="1"/>
          </p:cNvSpPr>
          <p:nvPr>
            <p:ph type="body" idx="4"/>
          </p:nvPr>
        </p:nvSpPr>
        <p:spPr>
          <a:xfrm>
            <a:off x="9188767" y="3657600"/>
            <a:ext cx="2560320" cy="2514600"/>
          </a:xfrm>
          <a:prstGeom prst="rect">
            <a:avLst/>
          </a:prstGeom>
          <a:noFill/>
          <a:ln>
            <a:noFill/>
          </a:ln>
        </p:spPr>
        <p:txBody>
          <a:bodyPr spcFirstLastPara="1" wrap="square" lIns="0" tIns="0" rIns="0" bIns="0" anchor="t" anchorCtr="0">
            <a:noAutofit/>
          </a:bodyPr>
          <a:lstStyle>
            <a:lvl1pPr marL="457200" marR="0" lvl="0" indent="-22860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L="3200400" marR="0" lvl="6"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L="3657600" marR="0" lvl="7" indent="-228600" algn="l">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L="4114800" marR="0" lvl="8" indent="-228600" algn="l">
              <a:lnSpc>
                <a:spcPct val="100000"/>
              </a:lnSpc>
              <a:spcBef>
                <a:spcPts val="300"/>
              </a:spcBef>
              <a:spcAft>
                <a:spcPts val="30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
        <p:nvSpPr>
          <p:cNvPr id="376" name="Google Shape;376;p94"/>
          <p:cNvSpPr txBox="1">
            <a:spLocks noGrp="1"/>
          </p:cNvSpPr>
          <p:nvPr>
            <p:ph type="title"/>
          </p:nvPr>
        </p:nvSpPr>
        <p:spPr>
          <a:xfrm>
            <a:off x="442913" y="430514"/>
            <a:ext cx="11306175" cy="502920"/>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200"/>
              <a:buFont typeface="Georgia"/>
              <a:buNone/>
              <a:defRPr sz="3200" b="0"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77" name="Google Shape;377;p94"/>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378" name="Google Shape;378;p94"/>
          <p:cNvSpPr txBox="1">
            <a:spLocks noGrp="1"/>
          </p:cNvSpPr>
          <p:nvPr>
            <p:ph type="subTitle" idx="5"/>
          </p:nvPr>
        </p:nvSpPr>
        <p:spPr>
          <a:xfrm>
            <a:off x="442912" y="933433"/>
            <a:ext cx="11306176" cy="885842"/>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R="0" lvl="1"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R="0" lvl="2"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4pPr>
            <a:lvl5pPr marR="0" lvl="4"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5pPr>
            <a:lvl6pPr marR="0" lvl="5"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6pPr>
            <a:lvl7pPr marR="0" lvl="6"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7pPr>
            <a:lvl8pPr marR="0" lvl="7"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8pPr>
            <a:lvl9pPr marR="0" lvl="8"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One Column Chart - Subtitle">
  <p:cSld name="One Column Chart - Subtitle">
    <p:spTree>
      <p:nvGrpSpPr>
        <p:cNvPr id="1" name="Shape 379"/>
        <p:cNvGrpSpPr/>
        <p:nvPr/>
      </p:nvGrpSpPr>
      <p:grpSpPr>
        <a:xfrm>
          <a:off x="0" y="0"/>
          <a:ext cx="0" cy="0"/>
          <a:chOff x="0" y="0"/>
          <a:chExt cx="0" cy="0"/>
        </a:xfrm>
      </p:grpSpPr>
      <p:sp>
        <p:nvSpPr>
          <p:cNvPr id="380" name="Google Shape;380;p95"/>
          <p:cNvSpPr txBox="1">
            <a:spLocks noGrp="1"/>
          </p:cNvSpPr>
          <p:nvPr>
            <p:ph type="body" idx="1"/>
          </p:nvPr>
        </p:nvSpPr>
        <p:spPr>
          <a:xfrm>
            <a:off x="442914" y="2103438"/>
            <a:ext cx="3529012" cy="4068762"/>
          </a:xfrm>
          <a:prstGeom prst="rect">
            <a:avLst/>
          </a:prstGeom>
          <a:noFill/>
          <a:ln>
            <a:noFill/>
          </a:ln>
        </p:spPr>
        <p:txBody>
          <a:bodyPr spcFirstLastPara="1" wrap="square" lIns="0" tIns="0" rIns="0" bIns="0" anchor="t" anchorCtr="0">
            <a:noAutofit/>
          </a:bodyPr>
          <a:lstStyle>
            <a:lvl1pPr marL="457200" marR="0" lvl="0" indent="-330200" algn="l">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81" name="Google Shape;381;p95"/>
          <p:cNvSpPr txBox="1">
            <a:spLocks noGrp="1"/>
          </p:cNvSpPr>
          <p:nvPr>
            <p:ph type="title"/>
          </p:nvPr>
        </p:nvSpPr>
        <p:spPr>
          <a:xfrm>
            <a:off x="442913" y="430514"/>
            <a:ext cx="11306175" cy="502920"/>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200"/>
              <a:buFont typeface="Georgia"/>
              <a:buNone/>
              <a:defRPr sz="3200" b="0"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82" name="Google Shape;382;p95"/>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383" name="Google Shape;383;p95"/>
          <p:cNvSpPr txBox="1">
            <a:spLocks noGrp="1"/>
          </p:cNvSpPr>
          <p:nvPr>
            <p:ph type="subTitle" idx="2"/>
          </p:nvPr>
        </p:nvSpPr>
        <p:spPr>
          <a:xfrm>
            <a:off x="442912" y="933433"/>
            <a:ext cx="11306176" cy="885842"/>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R="0" lvl="1"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R="0" lvl="2"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4pPr>
            <a:lvl5pPr marR="0" lvl="4"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5pPr>
            <a:lvl6pPr marR="0" lvl="5"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6pPr>
            <a:lvl7pPr marR="0" lvl="6"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7pPr>
            <a:lvl8pPr marR="0" lvl="7"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8pPr>
            <a:lvl9pPr marR="0" lvl="8" algn="l">
              <a:lnSpc>
                <a:spcPct val="85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matchingName="Section Header Rose Manual">
  <p:cSld name="Section Header Rose Manual">
    <p:bg>
      <p:bgPr>
        <a:solidFill>
          <a:srgbClr val="D93954"/>
        </a:solidFill>
        <a:effectLst/>
      </p:bgPr>
    </p:bg>
    <p:spTree>
      <p:nvGrpSpPr>
        <p:cNvPr id="1" name="Shape 384"/>
        <p:cNvGrpSpPr/>
        <p:nvPr/>
      </p:nvGrpSpPr>
      <p:grpSpPr>
        <a:xfrm>
          <a:off x="0" y="0"/>
          <a:ext cx="0" cy="0"/>
          <a:chOff x="0" y="0"/>
          <a:chExt cx="0" cy="0"/>
        </a:xfrm>
      </p:grpSpPr>
      <p:sp>
        <p:nvSpPr>
          <p:cNvPr id="385" name="Google Shape;385;p96"/>
          <p:cNvSpPr txBox="1">
            <a:spLocks noGrp="1"/>
          </p:cNvSpPr>
          <p:nvPr>
            <p:ph type="title"/>
          </p:nvPr>
        </p:nvSpPr>
        <p:spPr>
          <a:xfrm>
            <a:off x="442913" y="428625"/>
            <a:ext cx="1374457" cy="1965960"/>
          </a:xfrm>
          <a:prstGeom prst="rect">
            <a:avLst/>
          </a:prstGeom>
          <a:noFill/>
          <a:ln>
            <a:noFill/>
          </a:ln>
        </p:spPr>
        <p:txBody>
          <a:bodyPr spcFirstLastPara="1" wrap="square" lIns="0" tIns="0" rIns="0" bIns="0" anchor="t" anchorCtr="0">
            <a:noAutofit/>
          </a:bodyPr>
          <a:lstStyle>
            <a:lvl1pPr marR="0" lvl="0" algn="l">
              <a:lnSpc>
                <a:spcPct val="80000"/>
              </a:lnSpc>
              <a:spcBef>
                <a:spcPts val="0"/>
              </a:spcBef>
              <a:spcAft>
                <a:spcPts val="0"/>
              </a:spcAft>
              <a:buClr>
                <a:schemeClr val="lt1"/>
              </a:buClr>
              <a:buSzPts val="14400"/>
              <a:buFont typeface="Arial"/>
              <a:buNone/>
              <a:defRPr sz="14400" b="0" i="0" u="none" strike="noStrike"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86"/>
        <p:cNvGrpSpPr/>
        <p:nvPr/>
      </p:nvGrpSpPr>
      <p:grpSpPr>
        <a:xfrm>
          <a:off x="0" y="0"/>
          <a:ext cx="0" cy="0"/>
          <a:chOff x="0" y="0"/>
          <a:chExt cx="0" cy="0"/>
        </a:xfrm>
      </p:grpSpPr>
      <p:sp>
        <p:nvSpPr>
          <p:cNvPr id="387" name="Google Shape;387;p97"/>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Slide">
  <p:cSld name="Title Slide_1">
    <p:spTree>
      <p:nvGrpSpPr>
        <p:cNvPr id="1" name="Shape 388"/>
        <p:cNvGrpSpPr/>
        <p:nvPr/>
      </p:nvGrpSpPr>
      <p:grpSpPr>
        <a:xfrm>
          <a:off x="0" y="0"/>
          <a:ext cx="0" cy="0"/>
          <a:chOff x="0" y="0"/>
          <a:chExt cx="0" cy="0"/>
        </a:xfrm>
      </p:grpSpPr>
      <p:sp>
        <p:nvSpPr>
          <p:cNvPr id="389" name="Google Shape;389;p9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90" name="Google Shape;390;p9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91" name="Google Shape;391;p9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matchingName="Section Header Orange">
  <p:cSld name="Section Header Orange">
    <p:bg>
      <p:bgPr>
        <a:solidFill>
          <a:srgbClr val="D04A02"/>
        </a:solidFill>
        <a:effectLst/>
      </p:bgPr>
    </p:bg>
    <p:spTree>
      <p:nvGrpSpPr>
        <p:cNvPr id="1" name="Shape 26"/>
        <p:cNvGrpSpPr/>
        <p:nvPr/>
      </p:nvGrpSpPr>
      <p:grpSpPr>
        <a:xfrm>
          <a:off x="0" y="0"/>
          <a:ext cx="0" cy="0"/>
          <a:chOff x="0" y="0"/>
          <a:chExt cx="0" cy="0"/>
        </a:xfrm>
      </p:grpSpPr>
      <p:sp>
        <p:nvSpPr>
          <p:cNvPr id="27" name="Google Shape;27;p34"/>
          <p:cNvSpPr txBox="1">
            <a:spLocks noGrp="1"/>
          </p:cNvSpPr>
          <p:nvPr>
            <p:ph type="title"/>
          </p:nvPr>
        </p:nvSpPr>
        <p:spPr>
          <a:xfrm>
            <a:off x="4951413" y="2103438"/>
            <a:ext cx="4936658" cy="2564265"/>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lt1"/>
              </a:buClr>
              <a:buSzPts val="4000"/>
              <a:buFont typeface="Arial"/>
              <a:buNone/>
              <a:defRPr sz="4000" b="0" i="0" u="none" strike="noStrike"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28" name="Google Shape;28;p34"/>
          <p:cNvSpPr txBox="1">
            <a:spLocks noGrp="1"/>
          </p:cNvSpPr>
          <p:nvPr>
            <p:ph type="subTitle" idx="1"/>
          </p:nvPr>
        </p:nvSpPr>
        <p:spPr>
          <a:xfrm>
            <a:off x="442912" y="0"/>
            <a:ext cx="4344987" cy="6858000"/>
          </a:xfrm>
          <a:prstGeom prst="rect">
            <a:avLst/>
          </a:prstGeom>
          <a:noFill/>
          <a:ln>
            <a:noFill/>
          </a:ln>
        </p:spPr>
        <p:txBody>
          <a:bodyPr spcFirstLastPara="1" wrap="square" lIns="0" tIns="0" rIns="0" bIns="0" anchor="ctr" anchorCtr="0">
            <a:noAutofit/>
          </a:bodyPr>
          <a:lstStyle>
            <a:lvl1pPr marR="0" lvl="0"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1pPr>
            <a:lvl2pPr marR="0" lvl="1"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2pPr>
            <a:lvl3pPr marR="0" lvl="2"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3pPr>
            <a:lvl4pPr marR="0" lvl="3"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4pPr>
            <a:lvl5pPr marR="0" lvl="4"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5pPr>
            <a:lvl6pPr marR="0" lvl="5"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6pPr>
            <a:lvl7pPr marR="0" lvl="6"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7pPr>
            <a:lvl8pPr marR="0" lvl="7"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8pPr>
            <a:lvl9pPr marR="0" lvl="8" algn="l">
              <a:lnSpc>
                <a:spcPct val="95000"/>
              </a:lnSpc>
              <a:spcBef>
                <a:spcPts val="0"/>
              </a:spcBef>
              <a:spcAft>
                <a:spcPts val="0"/>
              </a:spcAft>
              <a:buClr>
                <a:schemeClr val="lt1"/>
              </a:buClr>
              <a:buSzPts val="65000"/>
              <a:buFont typeface="Arial"/>
              <a:buNone/>
              <a:defRPr sz="65000" b="0" i="0" u="none" strike="noStrike" cap="none">
                <a:solidFill>
                  <a:schemeClr val="lt1"/>
                </a:solidFill>
                <a:latin typeface="Arial"/>
                <a:ea typeface="Arial"/>
                <a:cs typeface="Arial"/>
                <a:sym typeface="Arial"/>
              </a:defRPr>
            </a:lvl9pPr>
          </a:lstStyle>
          <a:p>
            <a:endParaRPr/>
          </a:p>
        </p:txBody>
      </p:sp>
    </p:spTree>
    <p:extLst>
      <p:ext uri="{BB962C8B-B14F-4D97-AF65-F5344CB8AC3E}">
        <p14:creationId xmlns:p14="http://schemas.microsoft.com/office/powerpoint/2010/main" val="2277684233"/>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1"/>
          <p:cNvSpPr txBox="1">
            <a:spLocks noGrp="1"/>
          </p:cNvSpPr>
          <p:nvPr>
            <p:ph type="title"/>
          </p:nvPr>
        </p:nvSpPr>
        <p:spPr>
          <a:xfrm>
            <a:off x="442913" y="432001"/>
            <a:ext cx="11306175" cy="1387274"/>
          </a:xfrm>
          <a:prstGeom prst="rect">
            <a:avLst/>
          </a:prstGeom>
          <a:noFill/>
          <a:ln>
            <a:noFill/>
          </a:ln>
        </p:spPr>
        <p:txBody>
          <a:bodyPr spcFirstLastPara="1" wrap="square" lIns="0" tIns="0" rIns="0" bIns="0" anchor="t" anchorCtr="0">
            <a:noAutofit/>
          </a:bodyPr>
          <a:lstStyle>
            <a:lvl1pPr marR="0" lvl="0" algn="l" rtl="0">
              <a:lnSpc>
                <a:spcPct val="85000"/>
              </a:lnSpc>
              <a:spcBef>
                <a:spcPts val="0"/>
              </a:spcBef>
              <a:spcAft>
                <a:spcPts val="0"/>
              </a:spcAft>
              <a:buClr>
                <a:schemeClr val="dk1"/>
              </a:buClr>
              <a:buSzPts val="3200"/>
              <a:buFont typeface="Georgia"/>
              <a:buNone/>
              <a:defRPr sz="3200" b="0" i="0" u="none" strike="noStrike" cap="none">
                <a:solidFill>
                  <a:schemeClr val="dk1"/>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1"/>
          <p:cNvSpPr txBox="1">
            <a:spLocks noGrp="1"/>
          </p:cNvSpPr>
          <p:nvPr>
            <p:ph type="body" idx="1"/>
          </p:nvPr>
        </p:nvSpPr>
        <p:spPr>
          <a:xfrm>
            <a:off x="442913" y="2103438"/>
            <a:ext cx="11306175" cy="4068762"/>
          </a:xfrm>
          <a:prstGeom prst="rect">
            <a:avLst/>
          </a:prstGeom>
          <a:noFill/>
          <a:ln>
            <a:noFill/>
          </a:ln>
        </p:spPr>
        <p:txBody>
          <a:bodyPr spcFirstLastPara="1" wrap="square" lIns="0" tIns="0" rIns="0" bIns="0" anchor="t" anchorCtr="0">
            <a:noAutofit/>
          </a:bodyPr>
          <a:lstStyle>
            <a:lvl1pPr marL="457200" marR="0" lvl="0" indent="-330200" algn="l" rtl="0">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rtl="0">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rtl="0">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rtl="0">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rtl="0">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lnSpc>
                <a:spcPct val="100000"/>
              </a:lnSpc>
              <a:spcBef>
                <a:spcPts val="600"/>
              </a:spcBef>
              <a:spcAft>
                <a:spcPts val="6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12" name="Google Shape;12;p31"/>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750"/>
              <a:buFont typeface="Arial"/>
              <a:buNone/>
              <a:defRPr sz="75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13" name="Google Shape;13;p31"/>
          <p:cNvSpPr txBox="1"/>
          <p:nvPr/>
        </p:nvSpPr>
        <p:spPr>
          <a:xfrm>
            <a:off x="442913" y="6492240"/>
            <a:ext cx="5473700" cy="13716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750"/>
              <a:buFont typeface="Arial"/>
              <a:buNone/>
            </a:pPr>
            <a:r>
              <a:rPr lang="en-GB" sz="750" b="0" i="0" u="none" strike="noStrike" cap="none">
                <a:solidFill>
                  <a:schemeClr val="dk1"/>
                </a:solidFill>
                <a:latin typeface="Arial"/>
                <a:ea typeface="Arial"/>
                <a:cs typeface="Arial"/>
                <a:sym typeface="Arial"/>
              </a:rPr>
              <a:t>PwC</a:t>
            </a:r>
            <a:endParaRPr sz="1400" b="0" i="0" u="none" strike="noStrike" cap="none">
              <a:solidFill>
                <a:srgbClr val="000000"/>
              </a:solidFill>
              <a:latin typeface="Arial"/>
              <a:ea typeface="Arial"/>
              <a:cs typeface="Arial"/>
              <a:sym typeface="Arial"/>
            </a:endParaRPr>
          </a:p>
        </p:txBody>
      </p:sp>
      <p:sp>
        <p:nvSpPr>
          <p:cNvPr id="14" name="Google Shape;14;p31"/>
          <p:cNvSpPr txBox="1"/>
          <p:nvPr/>
        </p:nvSpPr>
        <p:spPr>
          <a:xfrm>
            <a:off x="442913" y="6355080"/>
            <a:ext cx="5473700" cy="13716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750"/>
              <a:buFont typeface="Arial"/>
              <a:buNone/>
            </a:pPr>
            <a:r>
              <a:rPr lang="en-GB" sz="750" b="0" i="0" u="none" strike="noStrike" cap="none" dirty="0">
                <a:solidFill>
                  <a:schemeClr val="dk1"/>
                </a:solidFill>
                <a:latin typeface="Arial"/>
                <a:ea typeface="Arial"/>
                <a:cs typeface="Arial"/>
                <a:sym typeface="Arial"/>
              </a:rPr>
              <a:t>Conducting investigations in </a:t>
            </a:r>
            <a:r>
              <a:rPr lang="en-GB" sz="750" b="0" i="0" u="none" strike="noStrike" cap="none" dirty="0" err="1">
                <a:solidFill>
                  <a:schemeClr val="dk1"/>
                </a:solidFill>
                <a:latin typeface="Arial"/>
                <a:ea typeface="Arial"/>
                <a:cs typeface="Arial"/>
                <a:sym typeface="Arial"/>
              </a:rPr>
              <a:t>Covid</a:t>
            </a:r>
            <a:r>
              <a:rPr lang="en-GB" sz="750" b="0" i="0" u="none" strike="noStrike" cap="none" dirty="0">
                <a:solidFill>
                  <a:schemeClr val="dk1"/>
                </a:solidFill>
                <a:latin typeface="Arial"/>
                <a:ea typeface="Arial"/>
                <a:cs typeface="Arial"/>
                <a:sym typeface="Arial"/>
              </a:rPr>
              <a:t> Times</a:t>
            </a:r>
            <a:endParaRPr sz="750" b="0" i="0" u="none" strike="noStrike" cap="none" dirty="0">
              <a:solidFill>
                <a:schemeClr val="dk1"/>
              </a:solidFill>
              <a:latin typeface="Arial"/>
              <a:ea typeface="Arial"/>
              <a:cs typeface="Arial"/>
              <a:sym typeface="Arial"/>
            </a:endParaRPr>
          </a:p>
        </p:txBody>
      </p:sp>
      <p:sp>
        <p:nvSpPr>
          <p:cNvPr id="15" name="Google Shape;15;p31"/>
          <p:cNvSpPr txBox="1"/>
          <p:nvPr/>
        </p:nvSpPr>
        <p:spPr>
          <a:xfrm>
            <a:off x="8218488" y="6355080"/>
            <a:ext cx="3530600" cy="137160"/>
          </a:xfrm>
          <a:prstGeom prst="rect">
            <a:avLst/>
          </a:prstGeom>
          <a:noFill/>
          <a:ln>
            <a:noFill/>
          </a:ln>
        </p:spPr>
        <p:txBody>
          <a:bodyPr spcFirstLastPara="1" wrap="square" lIns="0" tIns="0" rIns="0" bIns="0" anchor="b" anchorCtr="0">
            <a:noAutofit/>
          </a:bodyPr>
          <a:lstStyle/>
          <a:p>
            <a:pPr marL="0" marR="0" lvl="0" indent="0" algn="r" rtl="0">
              <a:lnSpc>
                <a:spcPct val="100000"/>
              </a:lnSpc>
              <a:spcBef>
                <a:spcPts val="0"/>
              </a:spcBef>
              <a:spcAft>
                <a:spcPts val="0"/>
              </a:spcAft>
              <a:buClr>
                <a:srgbClr val="000000"/>
              </a:buClr>
              <a:buSzPts val="750"/>
              <a:buFont typeface="Arial"/>
              <a:buNone/>
            </a:pPr>
            <a:r>
              <a:rPr lang="en-GB" sz="750" b="0" i="0" u="none" strike="noStrike" cap="none" dirty="0">
                <a:solidFill>
                  <a:schemeClr val="dk1"/>
                </a:solidFill>
                <a:latin typeface="Arial"/>
                <a:ea typeface="Arial"/>
                <a:cs typeface="Arial"/>
                <a:sym typeface="Arial"/>
              </a:rPr>
              <a:t>18 May 2021</a:t>
            </a:r>
            <a:endParaRPr sz="1400" b="0" i="0" u="none" strike="noStrike" cap="none" dirty="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 id="2147483679" r:id="rId30"/>
    <p:sldLayoutId id="2147483680" r:id="rId31"/>
    <p:sldLayoutId id="2147483681" r:id="rId32"/>
    <p:sldLayoutId id="2147483682" r:id="rId33"/>
    <p:sldLayoutId id="2147483683" r:id="rId34"/>
    <p:sldLayoutId id="2147483684" r:id="rId35"/>
    <p:sldLayoutId id="2147483685" r:id="rId36"/>
    <p:sldLayoutId id="2147483686" r:id="rId37"/>
    <p:sldLayoutId id="2147483687" r:id="rId38"/>
    <p:sldLayoutId id="2147483688" r:id="rId39"/>
    <p:sldLayoutId id="2147483689" r:id="rId40"/>
    <p:sldLayoutId id="2147483690" r:id="rId41"/>
    <p:sldLayoutId id="2147483691" r:id="rId42"/>
    <p:sldLayoutId id="2147483692" r:id="rId43"/>
    <p:sldLayoutId id="2147483693" r:id="rId44"/>
    <p:sldLayoutId id="2147483694" r:id="rId45"/>
    <p:sldLayoutId id="2147483695" r:id="rId46"/>
    <p:sldLayoutId id="2147483696" r:id="rId47"/>
    <p:sldLayoutId id="2147483697" r:id="rId48"/>
    <p:sldLayoutId id="2147483698" r:id="rId49"/>
    <p:sldLayoutId id="2147483699" r:id="rId50"/>
    <p:sldLayoutId id="2147483700" r:id="rId51"/>
    <p:sldLayoutId id="2147483701" r:id="rId52"/>
    <p:sldLayoutId id="2147483702" r:id="rId53"/>
    <p:sldLayoutId id="2147483703" r:id="rId54"/>
    <p:sldLayoutId id="2147483704" r:id="rId55"/>
    <p:sldLayoutId id="2147483705" r:id="rId56"/>
    <p:sldLayoutId id="2147483706" r:id="rId57"/>
    <p:sldLayoutId id="2147483707" r:id="rId58"/>
    <p:sldLayoutId id="2147483708" r:id="rId59"/>
    <p:sldLayoutId id="2147483709" r:id="rId60"/>
    <p:sldLayoutId id="2147483710" r:id="rId61"/>
    <p:sldLayoutId id="2147483711" r:id="rId62"/>
    <p:sldLayoutId id="2147483712" r:id="rId63"/>
    <p:sldLayoutId id="2147483713" r:id="rId64"/>
    <p:sldLayoutId id="2147483714" r:id="rId65"/>
    <p:sldLayoutId id="2147483715" r:id="rId66"/>
    <p:sldLayoutId id="2147483716" r:id="rId6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3840">
          <p15:clr>
            <a:srgbClr val="F26B43"/>
          </p15:clr>
        </p15:guide>
        <p15:guide id="2" pos="279">
          <p15:clr>
            <a:srgbClr val="F26B43"/>
          </p15:clr>
        </p15:guide>
        <p15:guide id="3" pos="7401">
          <p15:clr>
            <a:srgbClr val="F26B43"/>
          </p15:clr>
        </p15:guide>
        <p15:guide id="4" pos="3953">
          <p15:clr>
            <a:srgbClr val="F26B43"/>
          </p15:clr>
        </p15:guide>
        <p15:guide id="5" pos="3727">
          <p15:clr>
            <a:srgbClr val="F26B43"/>
          </p15:clr>
        </p15:guide>
        <p15:guide id="6" orient="horz" pos="3888">
          <p15:clr>
            <a:srgbClr val="F26B43"/>
          </p15:clr>
        </p15:guide>
        <p15:guide id="7" pos="2726">
          <p15:clr>
            <a:srgbClr val="F26B43"/>
          </p15:clr>
        </p15:guide>
        <p15:guide id="8" pos="2502">
          <p15:clr>
            <a:srgbClr val="F26B43"/>
          </p15:clr>
        </p15:guide>
        <p15:guide id="9" pos="4952">
          <p15:clr>
            <a:srgbClr val="F26B43"/>
          </p15:clr>
        </p15:guide>
        <p15:guide id="10" pos="5177">
          <p15:clr>
            <a:srgbClr val="F26B43"/>
          </p15:clr>
        </p15:guide>
        <p15:guide id="11" orient="horz" pos="2160">
          <p15:clr>
            <a:srgbClr val="F26B43"/>
          </p15:clr>
        </p15:guide>
        <p15:guide id="12" orient="horz" pos="1325">
          <p15:clr>
            <a:srgbClr val="F26B43"/>
          </p15:clr>
        </p15:guide>
        <p15:guide id="13" orient="horz" pos="1146">
          <p15:clr>
            <a:srgbClr val="F26B43"/>
          </p15:clr>
        </p15:guide>
        <p15:guide id="14" orient="horz" pos="27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hyperlink" Target="mailto:ana.sebov@ro.pwc.com"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402"/>
        <p:cNvGrpSpPr/>
        <p:nvPr/>
      </p:nvGrpSpPr>
      <p:grpSpPr>
        <a:xfrm>
          <a:off x="0" y="0"/>
          <a:ext cx="0" cy="0"/>
          <a:chOff x="0" y="0"/>
          <a:chExt cx="0" cy="0"/>
        </a:xfrm>
      </p:grpSpPr>
      <p:pic>
        <p:nvPicPr>
          <p:cNvPr id="403" name="Google Shape;403;p1"/>
          <p:cNvPicPr preferRelativeResize="0"/>
          <p:nvPr/>
        </p:nvPicPr>
        <p:blipFill rotWithShape="1">
          <a:blip r:embed="rId3">
            <a:alphaModFix/>
          </a:blip>
          <a:srcRect l="24260" r="34556"/>
          <a:stretch/>
        </p:blipFill>
        <p:spPr>
          <a:xfrm>
            <a:off x="9450601" y="0"/>
            <a:ext cx="2741400" cy="6858000"/>
          </a:xfrm>
          <a:prstGeom prst="rect">
            <a:avLst/>
          </a:prstGeom>
          <a:noFill/>
          <a:ln>
            <a:noFill/>
          </a:ln>
        </p:spPr>
      </p:pic>
      <p:grpSp>
        <p:nvGrpSpPr>
          <p:cNvPr id="404" name="Google Shape;404;p1"/>
          <p:cNvGrpSpPr/>
          <p:nvPr/>
        </p:nvGrpSpPr>
        <p:grpSpPr>
          <a:xfrm>
            <a:off x="0" y="0"/>
            <a:ext cx="12192000" cy="6858000"/>
            <a:chOff x="0" y="0"/>
            <a:chExt cx="12192000" cy="6858000"/>
          </a:xfrm>
        </p:grpSpPr>
        <p:sp>
          <p:nvSpPr>
            <p:cNvPr id="405" name="Google Shape;405;p1"/>
            <p:cNvSpPr/>
            <p:nvPr/>
          </p:nvSpPr>
          <p:spPr>
            <a:xfrm>
              <a:off x="0" y="0"/>
              <a:ext cx="12192000" cy="6858000"/>
            </a:xfrm>
            <a:custGeom>
              <a:avLst/>
              <a:gdLst/>
              <a:ahLst/>
              <a:cxnLst/>
              <a:rect l="l" t="t" r="r" b="b"/>
              <a:pathLst>
                <a:path w="12192000" h="6858000" extrusionOk="0">
                  <a:moveTo>
                    <a:pt x="9144000" y="0"/>
                  </a:moveTo>
                  <a:lnTo>
                    <a:pt x="9450000" y="0"/>
                  </a:lnTo>
                  <a:lnTo>
                    <a:pt x="9450000" y="1022986"/>
                  </a:lnTo>
                  <a:lnTo>
                    <a:pt x="12192000" y="1022986"/>
                  </a:lnTo>
                  <a:lnTo>
                    <a:pt x="12192000" y="1328986"/>
                  </a:lnTo>
                  <a:lnTo>
                    <a:pt x="9450000" y="1328986"/>
                  </a:lnTo>
                  <a:lnTo>
                    <a:pt x="9450000" y="4394836"/>
                  </a:lnTo>
                  <a:lnTo>
                    <a:pt x="12192000" y="4394836"/>
                  </a:lnTo>
                  <a:lnTo>
                    <a:pt x="12192000" y="4700836"/>
                  </a:lnTo>
                  <a:lnTo>
                    <a:pt x="9450000" y="4700836"/>
                  </a:lnTo>
                  <a:lnTo>
                    <a:pt x="9450000" y="6858000"/>
                  </a:lnTo>
                  <a:lnTo>
                    <a:pt x="9144000" y="6858000"/>
                  </a:lnTo>
                  <a:lnTo>
                    <a:pt x="9144000" y="4700836"/>
                  </a:lnTo>
                  <a:lnTo>
                    <a:pt x="0" y="4700836"/>
                  </a:lnTo>
                  <a:lnTo>
                    <a:pt x="0" y="4394836"/>
                  </a:lnTo>
                  <a:lnTo>
                    <a:pt x="9144000" y="4394836"/>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406" name="Google Shape;406;p1"/>
            <p:cNvPicPr preferRelativeResize="0"/>
            <p:nvPr/>
          </p:nvPicPr>
          <p:blipFill rotWithShape="1">
            <a:blip r:embed="rId4">
              <a:alphaModFix/>
            </a:blip>
            <a:srcRect/>
            <a:stretch/>
          </p:blipFill>
          <p:spPr>
            <a:xfrm>
              <a:off x="185139" y="5330952"/>
              <a:ext cx="1636776" cy="1351184"/>
            </a:xfrm>
            <a:prstGeom prst="rect">
              <a:avLst/>
            </a:prstGeom>
            <a:noFill/>
            <a:ln>
              <a:noFill/>
            </a:ln>
          </p:spPr>
        </p:pic>
      </p:grpSp>
      <p:sp>
        <p:nvSpPr>
          <p:cNvPr id="407" name="Google Shape;407;p1"/>
          <p:cNvSpPr txBox="1">
            <a:spLocks noGrp="1"/>
          </p:cNvSpPr>
          <p:nvPr>
            <p:ph type="ctrTitle"/>
          </p:nvPr>
        </p:nvSpPr>
        <p:spPr>
          <a:xfrm>
            <a:off x="442900" y="428625"/>
            <a:ext cx="8214300" cy="2771700"/>
          </a:xfrm>
          <a:prstGeom prst="rect">
            <a:avLst/>
          </a:prstGeom>
          <a:noFill/>
          <a:ln>
            <a:noFill/>
          </a:ln>
        </p:spPr>
        <p:txBody>
          <a:bodyPr spcFirstLastPara="1" wrap="square" lIns="0" tIns="0" rIns="0" bIns="0" anchor="b" anchorCtr="0">
            <a:noAutofit/>
          </a:bodyPr>
          <a:lstStyle/>
          <a:p>
            <a:pPr marL="0" lvl="0" indent="0" algn="l" rtl="0">
              <a:lnSpc>
                <a:spcPct val="86000"/>
              </a:lnSpc>
              <a:spcBef>
                <a:spcPts val="0"/>
              </a:spcBef>
              <a:spcAft>
                <a:spcPts val="0"/>
              </a:spcAft>
              <a:buClr>
                <a:schemeClr val="lt1"/>
              </a:buClr>
              <a:buSzPts val="4400"/>
              <a:buFont typeface="Georgia"/>
              <a:buNone/>
            </a:pPr>
            <a:r>
              <a:rPr lang="en-US" sz="4000" dirty="0"/>
              <a:t>Conducting investigations in </a:t>
            </a:r>
            <a:r>
              <a:rPr lang="en-US" sz="4000" dirty="0" err="1"/>
              <a:t>Covid</a:t>
            </a:r>
            <a:r>
              <a:rPr lang="en-US" sz="4000" dirty="0"/>
              <a:t> Times</a:t>
            </a:r>
            <a:endParaRPr sz="4000" dirty="0"/>
          </a:p>
          <a:p>
            <a:pPr marL="0" marR="0" lvl="0" indent="0" algn="l" rtl="0">
              <a:lnSpc>
                <a:spcPct val="86000"/>
              </a:lnSpc>
              <a:spcBef>
                <a:spcPts val="0"/>
              </a:spcBef>
              <a:spcAft>
                <a:spcPts val="0"/>
              </a:spcAft>
              <a:buClr>
                <a:schemeClr val="lt1"/>
              </a:buClr>
              <a:buSzPts val="6000"/>
              <a:buFont typeface="Georgia"/>
              <a:buNone/>
            </a:pPr>
            <a:endParaRPr sz="6600" dirty="0"/>
          </a:p>
        </p:txBody>
      </p:sp>
      <p:sp>
        <p:nvSpPr>
          <p:cNvPr id="408" name="Google Shape;408;p1"/>
          <p:cNvSpPr txBox="1">
            <a:spLocks noGrp="1"/>
          </p:cNvSpPr>
          <p:nvPr>
            <p:ph type="subTitle" idx="1"/>
          </p:nvPr>
        </p:nvSpPr>
        <p:spPr>
          <a:xfrm>
            <a:off x="442913" y="3394710"/>
            <a:ext cx="5473700" cy="59436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1600"/>
              <a:buFont typeface="Arial"/>
              <a:buNone/>
            </a:pPr>
            <a:r>
              <a:rPr lang="en-GB" dirty="0">
                <a:latin typeface="Georgia" panose="02040502050405020303" pitchFamily="18" charset="0"/>
              </a:rPr>
              <a:t>18 May 2021</a:t>
            </a:r>
          </a:p>
          <a:p>
            <a:pPr marL="0" marR="0" lvl="0" indent="0" algn="l" rtl="0">
              <a:lnSpc>
                <a:spcPct val="100000"/>
              </a:lnSpc>
              <a:spcBef>
                <a:spcPts val="0"/>
              </a:spcBef>
              <a:spcAft>
                <a:spcPts val="0"/>
              </a:spcAft>
              <a:buClr>
                <a:schemeClr val="lt1"/>
              </a:buClr>
              <a:buSzPts val="1600"/>
              <a:buFont typeface="Arial"/>
              <a:buNone/>
            </a:pP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graphicFrame>
        <p:nvGraphicFramePr>
          <p:cNvPr id="413" name="Google Shape;413;p2"/>
          <p:cNvGraphicFramePr/>
          <p:nvPr>
            <p:extLst>
              <p:ext uri="{D42A27DB-BD31-4B8C-83A1-F6EECF244321}">
                <p14:modId xmlns:p14="http://schemas.microsoft.com/office/powerpoint/2010/main" val="2980892685"/>
              </p:ext>
            </p:extLst>
          </p:nvPr>
        </p:nvGraphicFramePr>
        <p:xfrm>
          <a:off x="442912" y="1108216"/>
          <a:ext cx="11306175" cy="3382380"/>
        </p:xfrm>
        <a:graphic>
          <a:graphicData uri="http://schemas.openxmlformats.org/drawingml/2006/table">
            <a:tbl>
              <a:tblPr>
                <a:noFill/>
                <a:tableStyleId>{60CA3C3C-BE28-469B-B6F8-B77E06889444}</a:tableStyleId>
              </a:tblPr>
              <a:tblGrid>
                <a:gridCol w="1164215">
                  <a:extLst>
                    <a:ext uri="{9D8B030D-6E8A-4147-A177-3AD203B41FA5}">
                      <a16:colId xmlns:a16="http://schemas.microsoft.com/office/drawing/2014/main" val="20000"/>
                    </a:ext>
                  </a:extLst>
                </a:gridCol>
                <a:gridCol w="10141960">
                  <a:extLst>
                    <a:ext uri="{9D8B030D-6E8A-4147-A177-3AD203B41FA5}">
                      <a16:colId xmlns:a16="http://schemas.microsoft.com/office/drawing/2014/main" val="20001"/>
                    </a:ext>
                  </a:extLst>
                </a:gridCol>
              </a:tblGrid>
              <a:tr h="320000">
                <a:tc>
                  <a:txBody>
                    <a:bodyPr/>
                    <a:lstStyle/>
                    <a:p>
                      <a:pPr marL="0" marR="0" lvl="0" indent="0" algn="l" rtl="0">
                        <a:lnSpc>
                          <a:spcPct val="100000"/>
                        </a:lnSpc>
                        <a:spcBef>
                          <a:spcPts val="0"/>
                        </a:spcBef>
                        <a:spcAft>
                          <a:spcPts val="0"/>
                        </a:spcAft>
                        <a:buClr>
                          <a:srgbClr val="000000"/>
                        </a:buClr>
                        <a:buSzPts val="1500"/>
                        <a:buFont typeface="Arial"/>
                        <a:buNone/>
                      </a:pPr>
                      <a:r>
                        <a:rPr lang="en-GB" sz="1400" b="0" u="none" strike="noStrike" cap="none" dirty="0">
                          <a:solidFill>
                            <a:schemeClr val="lt1"/>
                          </a:solidFill>
                          <a:latin typeface="Georgia" panose="02040502050405020303" pitchFamily="18" charset="0"/>
                          <a:ea typeface="Arial"/>
                          <a:cs typeface="Arial"/>
                          <a:sym typeface="Arial"/>
                        </a:rPr>
                        <a:t>Topic</a:t>
                      </a:r>
                      <a:endParaRPr sz="1400" b="0" i="0" u="none" strike="noStrike" cap="none" dirty="0">
                        <a:solidFill>
                          <a:schemeClr val="lt1"/>
                        </a:solidFill>
                        <a:latin typeface="Georgia" panose="02040502050405020303" pitchFamily="18" charset="0"/>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D04A02"/>
                    </a:solidFill>
                  </a:tcPr>
                </a:tc>
                <a:tc>
                  <a:txBody>
                    <a:bodyPr/>
                    <a:lstStyle/>
                    <a:p>
                      <a:pPr marL="0" marR="0" lvl="0" indent="0" algn="l" rtl="0">
                        <a:lnSpc>
                          <a:spcPct val="100000"/>
                        </a:lnSpc>
                        <a:spcBef>
                          <a:spcPts val="0"/>
                        </a:spcBef>
                        <a:spcAft>
                          <a:spcPts val="0"/>
                        </a:spcAft>
                        <a:buClr>
                          <a:srgbClr val="000000"/>
                        </a:buClr>
                        <a:buSzPts val="1500"/>
                        <a:buFont typeface="Arial"/>
                        <a:buNone/>
                      </a:pPr>
                      <a:r>
                        <a:rPr lang="en-GB" sz="1400" b="0" u="none" strike="noStrike" cap="none" dirty="0">
                          <a:solidFill>
                            <a:schemeClr val="lt1"/>
                          </a:solidFill>
                          <a:latin typeface="Georgia" panose="02040502050405020303" pitchFamily="18" charset="0"/>
                          <a:ea typeface="Arial"/>
                          <a:cs typeface="Arial"/>
                          <a:sym typeface="Arial"/>
                        </a:rPr>
                        <a:t>Details</a:t>
                      </a:r>
                      <a:endParaRPr sz="1400" b="0" i="0" u="none" strike="noStrike" cap="none" dirty="0">
                        <a:solidFill>
                          <a:schemeClr val="lt1"/>
                        </a:solidFill>
                        <a:latin typeface="Georgia" panose="02040502050405020303" pitchFamily="18" charset="0"/>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D04A02"/>
                    </a:solidFill>
                  </a:tcPr>
                </a:tc>
                <a:extLst>
                  <a:ext uri="{0D108BD9-81ED-4DB2-BD59-A6C34878D82A}">
                    <a16:rowId xmlns:a16="http://schemas.microsoft.com/office/drawing/2014/main" val="10000"/>
                  </a:ext>
                </a:extLst>
              </a:tr>
              <a:tr h="853115">
                <a:tc>
                  <a:txBody>
                    <a:bodyPr/>
                    <a:lstStyle/>
                    <a:p>
                      <a:pPr marL="0" marR="0" lvl="0" indent="0" algn="l" rtl="0">
                        <a:lnSpc>
                          <a:spcPct val="100000"/>
                        </a:lnSpc>
                        <a:spcBef>
                          <a:spcPts val="0"/>
                        </a:spcBef>
                        <a:spcAft>
                          <a:spcPts val="0"/>
                        </a:spcAft>
                        <a:buClr>
                          <a:schemeClr val="dk1"/>
                        </a:buClr>
                        <a:buSzPts val="1600"/>
                        <a:buFont typeface="Arial"/>
                        <a:buNone/>
                      </a:pPr>
                      <a:r>
                        <a:rPr lang="en-GB" sz="1400" u="none" strike="noStrike" cap="none" dirty="0">
                          <a:latin typeface="Georgia" panose="02040502050405020303" pitchFamily="18" charset="0"/>
                        </a:rPr>
                        <a:t>1</a:t>
                      </a:r>
                      <a:endParaRPr sz="1400" b="0" u="none" strike="noStrike" cap="none" dirty="0">
                        <a:solidFill>
                          <a:schemeClr val="dk1"/>
                        </a:solidFill>
                        <a:latin typeface="Georgia" panose="02040502050405020303" pitchFamily="18" charset="0"/>
                        <a:ea typeface="Arial"/>
                        <a:cs typeface="Arial"/>
                        <a:sym typeface="Arial"/>
                      </a:endParaRPr>
                    </a:p>
                  </a:txBody>
                  <a:tcPr marL="91450" marR="91450" marT="182875" marB="1828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BFBFBF"/>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400" u="none" strike="noStrike" cap="none" dirty="0">
                          <a:latin typeface="Georgia" panose="02040502050405020303" pitchFamily="18" charset="0"/>
                        </a:rPr>
                        <a:t>Key frauds investigated during pandemic times and fraud typologies noted</a:t>
                      </a:r>
                    </a:p>
                    <a:p>
                      <a:pPr marL="0" marR="0" lvl="0" indent="0" algn="l" rtl="0">
                        <a:lnSpc>
                          <a:spcPct val="100000"/>
                        </a:lnSpc>
                        <a:spcBef>
                          <a:spcPts val="0"/>
                        </a:spcBef>
                        <a:spcAft>
                          <a:spcPts val="0"/>
                        </a:spcAft>
                        <a:buClr>
                          <a:srgbClr val="000000"/>
                        </a:buClr>
                        <a:buSzPts val="1100"/>
                        <a:buFont typeface="Arial"/>
                        <a:buNone/>
                      </a:pPr>
                      <a:r>
                        <a:rPr lang="en-US" sz="1400" u="none" strike="noStrike" cap="none" dirty="0">
                          <a:latin typeface="Georgia" panose="02040502050405020303" pitchFamily="18" charset="0"/>
                        </a:rPr>
                        <a:t>How Covid-19 affecting the overall level of fraud?</a:t>
                      </a:r>
                    </a:p>
                    <a:p>
                      <a:pPr marL="0" marR="0" lvl="0" indent="0" algn="l" rtl="0">
                        <a:lnSpc>
                          <a:spcPct val="100000"/>
                        </a:lnSpc>
                        <a:spcBef>
                          <a:spcPts val="0"/>
                        </a:spcBef>
                        <a:spcAft>
                          <a:spcPts val="0"/>
                        </a:spcAft>
                        <a:buClr>
                          <a:srgbClr val="000000"/>
                        </a:buClr>
                        <a:buSzPts val="1100"/>
                        <a:buFont typeface="Arial"/>
                        <a:buNone/>
                      </a:pPr>
                      <a:r>
                        <a:rPr lang="en-US" sz="1400" u="none" strike="noStrike" cap="none" dirty="0">
                          <a:latin typeface="Georgia" panose="02040502050405020303" pitchFamily="18" charset="0"/>
                        </a:rPr>
                        <a:t>How Covid-19 affecting specific fraud risks?</a:t>
                      </a:r>
                      <a:endParaRPr sz="1400" u="none" strike="noStrike" cap="none" dirty="0">
                        <a:latin typeface="Georgia" panose="02040502050405020303" pitchFamily="18" charset="0"/>
                      </a:endParaRPr>
                    </a:p>
                  </a:txBody>
                  <a:tcPr marL="91450" marR="91450" marT="182875" marB="1828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BFBFBF"/>
                      </a:solidFill>
                      <a:prstDash val="solid"/>
                      <a:round/>
                      <a:headEnd type="none" w="sm" len="sm"/>
                      <a:tailEnd type="none" w="sm" len="sm"/>
                    </a:lnB>
                  </a:tcPr>
                </a:tc>
                <a:extLst>
                  <a:ext uri="{0D108BD9-81ED-4DB2-BD59-A6C34878D82A}">
                    <a16:rowId xmlns:a16="http://schemas.microsoft.com/office/drawing/2014/main" val="10001"/>
                  </a:ext>
                </a:extLst>
              </a:tr>
              <a:tr h="1028275">
                <a:tc>
                  <a:txBody>
                    <a:bodyPr/>
                    <a:lstStyle/>
                    <a:p>
                      <a:pPr marL="0" marR="0" lvl="0" indent="0" algn="l" rtl="0">
                        <a:lnSpc>
                          <a:spcPct val="100000"/>
                        </a:lnSpc>
                        <a:spcBef>
                          <a:spcPts val="0"/>
                        </a:spcBef>
                        <a:spcAft>
                          <a:spcPts val="0"/>
                        </a:spcAft>
                        <a:buClr>
                          <a:schemeClr val="dk1"/>
                        </a:buClr>
                        <a:buSzPts val="1600"/>
                        <a:buFont typeface="Arial"/>
                        <a:buNone/>
                      </a:pPr>
                      <a:r>
                        <a:rPr lang="en-GB" sz="1400" b="0" u="none" strike="noStrike" cap="none" dirty="0">
                          <a:latin typeface="Georgia" panose="02040502050405020303" pitchFamily="18" charset="0"/>
                          <a:ea typeface="Arial"/>
                          <a:cs typeface="Arial"/>
                          <a:sym typeface="Arial"/>
                        </a:rPr>
                        <a:t>2</a:t>
                      </a:r>
                      <a:endParaRPr sz="1400" b="0" u="none" strike="noStrike" cap="none" dirty="0">
                        <a:solidFill>
                          <a:schemeClr val="dk1"/>
                        </a:solidFill>
                        <a:latin typeface="Georgia" panose="02040502050405020303" pitchFamily="18" charset="0"/>
                        <a:ea typeface="Arial"/>
                        <a:cs typeface="Arial"/>
                        <a:sym typeface="Arial"/>
                      </a:endParaRPr>
                    </a:p>
                  </a:txBody>
                  <a:tcPr marL="91450" marR="91450" marT="182875" marB="1828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400" u="none" strike="noStrike" cap="none" dirty="0">
                          <a:latin typeface="Georgia" panose="02040502050405020303" pitchFamily="18" charset="0"/>
                        </a:rPr>
                        <a:t>Key challenges during investigations and key lessons learned</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sz="1400" u="none" strike="noStrike" cap="none" dirty="0">
                          <a:latin typeface="Georgia" panose="02040502050405020303" pitchFamily="18" charset="0"/>
                        </a:rPr>
                        <a:t>How Covid-19 is affecting the ability to fight fraud?</a:t>
                      </a:r>
                    </a:p>
                    <a:p>
                      <a:pPr marL="0" marR="0" lvl="0" indent="0" algn="l" rtl="0">
                        <a:lnSpc>
                          <a:spcPct val="100000"/>
                        </a:lnSpc>
                        <a:spcBef>
                          <a:spcPts val="0"/>
                        </a:spcBef>
                        <a:spcAft>
                          <a:spcPts val="0"/>
                        </a:spcAft>
                        <a:buClr>
                          <a:srgbClr val="000000"/>
                        </a:buClr>
                        <a:buSzPts val="1100"/>
                        <a:buFont typeface="Arial"/>
                        <a:buNone/>
                      </a:pPr>
                      <a:endParaRPr sz="1400" u="none" strike="noStrike" cap="none" dirty="0">
                        <a:latin typeface="Georgia" panose="02040502050405020303" pitchFamily="18" charset="0"/>
                      </a:endParaRPr>
                    </a:p>
                  </a:txBody>
                  <a:tcPr marL="91450" marR="91450" marT="182875" marB="1828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tcPr>
                </a:tc>
                <a:extLst>
                  <a:ext uri="{0D108BD9-81ED-4DB2-BD59-A6C34878D82A}">
                    <a16:rowId xmlns:a16="http://schemas.microsoft.com/office/drawing/2014/main" val="10002"/>
                  </a:ext>
                </a:extLst>
              </a:tr>
              <a:tr h="1028275">
                <a:tc>
                  <a:txBody>
                    <a:bodyPr/>
                    <a:lstStyle/>
                    <a:p>
                      <a:pPr marL="0" marR="0" lvl="0" indent="0" algn="l" rtl="0">
                        <a:lnSpc>
                          <a:spcPct val="100000"/>
                        </a:lnSpc>
                        <a:spcBef>
                          <a:spcPts val="0"/>
                        </a:spcBef>
                        <a:spcAft>
                          <a:spcPts val="0"/>
                        </a:spcAft>
                        <a:buClr>
                          <a:schemeClr val="dk1"/>
                        </a:buClr>
                        <a:buSzPts val="1600"/>
                        <a:buFont typeface="Arial"/>
                        <a:buNone/>
                      </a:pPr>
                      <a:r>
                        <a:rPr lang="en-GB" sz="1400" u="none" strike="noStrike" cap="none" dirty="0">
                          <a:latin typeface="Georgia" panose="02040502050405020303" pitchFamily="18" charset="0"/>
                        </a:rPr>
                        <a:t>3</a:t>
                      </a:r>
                      <a:endParaRPr sz="1400" b="0" u="none" strike="noStrike" cap="none" dirty="0">
                        <a:solidFill>
                          <a:schemeClr val="dk1"/>
                        </a:solidFill>
                        <a:latin typeface="Georgia" panose="02040502050405020303" pitchFamily="18" charset="0"/>
                        <a:ea typeface="Arial"/>
                        <a:cs typeface="Arial"/>
                        <a:sym typeface="Arial"/>
                      </a:endParaRPr>
                    </a:p>
                  </a:txBody>
                  <a:tcPr marL="91450" marR="91450" marT="182875" marB="1828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400" u="none" strike="noStrike" cap="none" dirty="0">
                          <a:latin typeface="Georgia" panose="02040502050405020303" pitchFamily="18" charset="0"/>
                        </a:rPr>
                        <a:t>Remediation actions – a must do once a fraud incident is discovered. How could companies better protect against fraud?</a:t>
                      </a:r>
                    </a:p>
                    <a:p>
                      <a:pPr marL="0" marR="0" lvl="0" indent="0" algn="l" rtl="0">
                        <a:lnSpc>
                          <a:spcPct val="100000"/>
                        </a:lnSpc>
                        <a:spcBef>
                          <a:spcPts val="0"/>
                        </a:spcBef>
                        <a:spcAft>
                          <a:spcPts val="0"/>
                        </a:spcAft>
                        <a:buClr>
                          <a:srgbClr val="000000"/>
                        </a:buClr>
                        <a:buSzPts val="1100"/>
                        <a:buFont typeface="Arial"/>
                        <a:buNone/>
                      </a:pPr>
                      <a:r>
                        <a:rPr lang="en-US" sz="1400" u="none" strike="noStrike" cap="none" dirty="0">
                          <a:latin typeface="Georgia" panose="02040502050405020303" pitchFamily="18" charset="0"/>
                        </a:rPr>
                        <a:t>How Covid-19 if affecting organization’s antifraud programs?</a:t>
                      </a:r>
                    </a:p>
                  </a:txBody>
                  <a:tcPr marL="91450" marR="91450" marT="182875" marB="1828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414" name="Google Shape;414;p2"/>
          <p:cNvSpPr txBox="1">
            <a:spLocks noGrp="1"/>
          </p:cNvSpPr>
          <p:nvPr>
            <p:ph type="title"/>
          </p:nvPr>
        </p:nvSpPr>
        <p:spPr>
          <a:xfrm>
            <a:off x="442925" y="432000"/>
            <a:ext cx="11306100" cy="436218"/>
          </a:xfrm>
          <a:prstGeom prst="rect">
            <a:avLst/>
          </a:prstGeom>
          <a:noFill/>
          <a:ln>
            <a:noFill/>
          </a:ln>
        </p:spPr>
        <p:txBody>
          <a:bodyPr spcFirstLastPara="1" wrap="square" lIns="0" tIns="0" rIns="0" bIns="0" anchor="t" anchorCtr="0">
            <a:noAutofit/>
          </a:bodyPr>
          <a:lstStyle/>
          <a:p>
            <a:pPr marL="0" marR="0" lvl="0" indent="0" algn="l" rtl="0">
              <a:lnSpc>
                <a:spcPct val="85000"/>
              </a:lnSpc>
              <a:spcBef>
                <a:spcPts val="0"/>
              </a:spcBef>
              <a:spcAft>
                <a:spcPts val="0"/>
              </a:spcAft>
              <a:buClr>
                <a:schemeClr val="dk1"/>
              </a:buClr>
              <a:buSzPts val="3200"/>
              <a:buFont typeface="Georgia"/>
              <a:buNone/>
            </a:pPr>
            <a:r>
              <a:rPr lang="en-GB" sz="2800" b="0" i="0" u="none" strike="noStrike" cap="none" dirty="0">
                <a:solidFill>
                  <a:schemeClr val="dk1"/>
                </a:solidFill>
                <a:latin typeface="Georgia"/>
                <a:ea typeface="Georgia"/>
                <a:cs typeface="Georgia"/>
                <a:sym typeface="Georgia"/>
              </a:rPr>
              <a:t>Agenda </a:t>
            </a:r>
            <a:br>
              <a:rPr lang="en-GB" sz="3200" b="0" i="0" u="none" strike="noStrike" cap="none" dirty="0">
                <a:solidFill>
                  <a:schemeClr val="dk1"/>
                </a:solidFill>
                <a:latin typeface="Georgia"/>
                <a:ea typeface="Georgia"/>
                <a:cs typeface="Georgia"/>
                <a:sym typeface="Georgia"/>
              </a:rPr>
            </a:br>
            <a:endParaRPr sz="3200" b="0" i="0" u="none" strike="noStrike" cap="none" dirty="0">
              <a:solidFill>
                <a:schemeClr val="dk1"/>
              </a:solidFill>
              <a:latin typeface="Georgia"/>
              <a:ea typeface="Georgia"/>
              <a:cs typeface="Georgia"/>
              <a:sym typeface="Georgia"/>
            </a:endParaRPr>
          </a:p>
        </p:txBody>
      </p:sp>
      <p:sp>
        <p:nvSpPr>
          <p:cNvPr id="415" name="Google Shape;415;p2"/>
          <p:cNvSpPr txBox="1">
            <a:spLocks noGrp="1"/>
          </p:cNvSpPr>
          <p:nvPr>
            <p:ph type="sldNum" idx="12"/>
          </p:nvPr>
        </p:nvSpPr>
        <p:spPr>
          <a:xfrm>
            <a:off x="8218489" y="6492240"/>
            <a:ext cx="3530600" cy="137160"/>
          </a:xfrm>
          <a:prstGeom prst="rect">
            <a:avLst/>
          </a:prstGeom>
          <a:noFill/>
          <a:ln>
            <a:noFill/>
          </a:ln>
        </p:spPr>
        <p:txBody>
          <a:bodyPr spcFirstLastPara="1" wrap="square" lIns="0" tIns="0" rIns="0" bIns="0" anchor="b" anchorCtr="0">
            <a:noAutofit/>
          </a:bodyPr>
          <a:lstStyle/>
          <a:p>
            <a:pPr marL="0" marR="0" lvl="0" indent="0" algn="r" rtl="0">
              <a:lnSpc>
                <a:spcPct val="100000"/>
              </a:lnSpc>
              <a:spcBef>
                <a:spcPts val="0"/>
              </a:spcBef>
              <a:spcAft>
                <a:spcPts val="0"/>
              </a:spcAft>
              <a:buSzPts val="750"/>
              <a:buNone/>
            </a:pPr>
            <a:fld id="{00000000-1234-1234-1234-123412341234}" type="slidenum">
              <a:rPr lang="en-GB" sz="750">
                <a:solidFill>
                  <a:schemeClr val="dk1"/>
                </a:solidFill>
                <a:latin typeface="Arial"/>
                <a:ea typeface="Arial"/>
                <a:cs typeface="Arial"/>
                <a:sym typeface="Arial"/>
              </a:rPr>
              <a:t>2</a:t>
            </a:fld>
            <a:endParaRPr sz="750" dirty="0">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3"/>
          <p:cNvSpPr txBox="1">
            <a:spLocks noGrp="1"/>
          </p:cNvSpPr>
          <p:nvPr>
            <p:ph type="title"/>
          </p:nvPr>
        </p:nvSpPr>
        <p:spPr>
          <a:xfrm>
            <a:off x="4695103" y="1978747"/>
            <a:ext cx="6194569" cy="2564265"/>
          </a:xfrm>
          <a:prstGeom prst="rect">
            <a:avLst/>
          </a:prstGeom>
          <a:noFill/>
          <a:ln>
            <a:noFill/>
          </a:ln>
        </p:spPr>
        <p:txBody>
          <a:bodyPr spcFirstLastPara="1" wrap="square" lIns="0" tIns="0" rIns="0" bIns="0" anchor="t" anchorCtr="0">
            <a:noAutofit/>
          </a:bodyPr>
          <a:lstStyle/>
          <a:p>
            <a:r>
              <a:rPr lang="en-GB" sz="3600" dirty="0">
                <a:latin typeface="Georgia" panose="02040502050405020303" pitchFamily="18" charset="0"/>
              </a:rPr>
              <a:t>Key frauds investigated during pandemic times and fraud typologies noted</a:t>
            </a:r>
          </a:p>
        </p:txBody>
      </p:sp>
      <p:sp>
        <p:nvSpPr>
          <p:cNvPr id="421" name="Google Shape;421;p3"/>
          <p:cNvSpPr txBox="1">
            <a:spLocks noGrp="1"/>
          </p:cNvSpPr>
          <p:nvPr>
            <p:ph type="body" idx="4294967295"/>
          </p:nvPr>
        </p:nvSpPr>
        <p:spPr>
          <a:xfrm>
            <a:off x="442912" y="0"/>
            <a:ext cx="4344987" cy="6858000"/>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chemeClr val="lt1"/>
              </a:buClr>
              <a:buSzPts val="65000"/>
              <a:buFont typeface="Arial"/>
              <a:buNone/>
            </a:pPr>
            <a:r>
              <a:rPr lang="en-GB" sz="40000" b="0" i="0" u="none" strike="noStrike" cap="none" dirty="0">
                <a:solidFill>
                  <a:schemeClr val="lt1"/>
                </a:solidFill>
                <a:latin typeface="Georgia" panose="02040502050405020303" pitchFamily="18" charset="0"/>
                <a:sym typeface="Arial"/>
              </a:rPr>
              <a:t>1</a:t>
            </a:r>
            <a:endParaRPr sz="40000" dirty="0">
              <a:latin typeface="Georgia" panose="02040502050405020303" pitchFamily="18" charset="0"/>
            </a:endParaRPr>
          </a:p>
        </p:txBody>
      </p:sp>
    </p:spTree>
    <p:extLst>
      <p:ext uri="{BB962C8B-B14F-4D97-AF65-F5344CB8AC3E}">
        <p14:creationId xmlns:p14="http://schemas.microsoft.com/office/powerpoint/2010/main" val="2280368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4"/>
          <p:cNvSpPr txBox="1">
            <a:spLocks noGrp="1"/>
          </p:cNvSpPr>
          <p:nvPr>
            <p:ph type="title"/>
          </p:nvPr>
        </p:nvSpPr>
        <p:spPr>
          <a:xfrm>
            <a:off x="220176" y="349939"/>
            <a:ext cx="11306100" cy="555933"/>
          </a:xfrm>
          <a:prstGeom prst="rect">
            <a:avLst/>
          </a:prstGeom>
          <a:noFill/>
          <a:ln>
            <a:noFill/>
          </a:ln>
        </p:spPr>
        <p:txBody>
          <a:bodyPr spcFirstLastPara="1" wrap="square" lIns="0" tIns="0" rIns="0" bIns="0" anchor="t" anchorCtr="0">
            <a:noAutofit/>
          </a:bodyPr>
          <a:lstStyle/>
          <a:p>
            <a:pPr marL="0" lvl="0" indent="0" algn="l" rtl="0">
              <a:lnSpc>
                <a:spcPct val="85000"/>
              </a:lnSpc>
              <a:spcBef>
                <a:spcPts val="0"/>
              </a:spcBef>
              <a:spcAft>
                <a:spcPts val="0"/>
              </a:spcAft>
              <a:buClr>
                <a:schemeClr val="dk1"/>
              </a:buClr>
              <a:buSzPts val="1100"/>
              <a:buFont typeface="Arial"/>
              <a:buNone/>
            </a:pPr>
            <a:r>
              <a:rPr lang="en-GB" sz="2800" dirty="0"/>
              <a:t>Before Covid-19 - Key economic crimes according to PwC GECS 2020</a:t>
            </a:r>
            <a:endParaRPr sz="2800" dirty="0"/>
          </a:p>
          <a:p>
            <a:pPr marL="0" lvl="0" indent="0" algn="l" rtl="0">
              <a:lnSpc>
                <a:spcPct val="85000"/>
              </a:lnSpc>
              <a:spcBef>
                <a:spcPts val="0"/>
              </a:spcBef>
              <a:spcAft>
                <a:spcPts val="0"/>
              </a:spcAft>
              <a:buClr>
                <a:schemeClr val="dk1"/>
              </a:buClr>
              <a:buSzPts val="1100"/>
              <a:buFont typeface="Arial"/>
              <a:buNone/>
            </a:pPr>
            <a:endParaRPr dirty="0"/>
          </a:p>
          <a:p>
            <a:pPr marL="0" lvl="0" indent="0" algn="l" rtl="0">
              <a:lnSpc>
                <a:spcPct val="85000"/>
              </a:lnSpc>
              <a:spcBef>
                <a:spcPts val="0"/>
              </a:spcBef>
              <a:spcAft>
                <a:spcPts val="0"/>
              </a:spcAft>
              <a:buSzPts val="3200"/>
              <a:buNone/>
            </a:pPr>
            <a:endParaRPr dirty="0"/>
          </a:p>
        </p:txBody>
      </p:sp>
      <p:sp>
        <p:nvSpPr>
          <p:cNvPr id="428" name="Google Shape;428;p4"/>
          <p:cNvSpPr txBox="1">
            <a:spLocks noGrp="1"/>
          </p:cNvSpPr>
          <p:nvPr>
            <p:ph type="sldNum" idx="12"/>
          </p:nvPr>
        </p:nvSpPr>
        <p:spPr>
          <a:xfrm>
            <a:off x="8218489" y="6492240"/>
            <a:ext cx="3530700" cy="137100"/>
          </a:xfrm>
          <a:prstGeom prst="rect">
            <a:avLst/>
          </a:prstGeom>
          <a:noFill/>
          <a:ln>
            <a:noFill/>
          </a:ln>
        </p:spPr>
        <p:txBody>
          <a:bodyPr spcFirstLastPara="1" wrap="square" lIns="0" tIns="0" rIns="0" bIns="0" anchor="b" anchorCtr="0">
            <a:noAutofit/>
          </a:bodyPr>
          <a:lstStyle/>
          <a:p>
            <a:pPr marL="0" lvl="0" indent="0" algn="r" rtl="0">
              <a:lnSpc>
                <a:spcPct val="100000"/>
              </a:lnSpc>
              <a:spcBef>
                <a:spcPts val="0"/>
              </a:spcBef>
              <a:spcAft>
                <a:spcPts val="0"/>
              </a:spcAft>
              <a:buClr>
                <a:srgbClr val="000000"/>
              </a:buClr>
              <a:buSzPts val="700"/>
              <a:buFont typeface="Arial"/>
              <a:buNone/>
            </a:pPr>
            <a:fld id="{00000000-1234-1234-1234-123412341234}" type="slidenum">
              <a:rPr lang="en-GB"/>
              <a:t>4</a:t>
            </a:fld>
            <a:endParaRPr/>
          </a:p>
        </p:txBody>
      </p:sp>
      <p:pic>
        <p:nvPicPr>
          <p:cNvPr id="429" name="Google Shape;429;p4"/>
          <p:cNvPicPr preferRelativeResize="0"/>
          <p:nvPr/>
        </p:nvPicPr>
        <p:blipFill rotWithShape="1">
          <a:blip r:embed="rId3">
            <a:alphaModFix/>
          </a:blip>
          <a:srcRect/>
          <a:stretch/>
        </p:blipFill>
        <p:spPr>
          <a:xfrm>
            <a:off x="105866" y="1050097"/>
            <a:ext cx="8659092" cy="4787826"/>
          </a:xfrm>
          <a:prstGeom prst="rect">
            <a:avLst/>
          </a:prstGeom>
          <a:noFill/>
          <a:ln>
            <a:noFill/>
          </a:ln>
        </p:spPr>
      </p:pic>
      <p:pic>
        <p:nvPicPr>
          <p:cNvPr id="430" name="Google Shape;430;p4"/>
          <p:cNvPicPr preferRelativeResize="0"/>
          <p:nvPr/>
        </p:nvPicPr>
        <p:blipFill rotWithShape="1">
          <a:blip r:embed="rId4">
            <a:alphaModFix/>
          </a:blip>
          <a:srcRect/>
          <a:stretch/>
        </p:blipFill>
        <p:spPr>
          <a:xfrm>
            <a:off x="8398207" y="1853425"/>
            <a:ext cx="1729675" cy="1205400"/>
          </a:xfrm>
          <a:prstGeom prst="rect">
            <a:avLst/>
          </a:prstGeom>
          <a:noFill/>
          <a:ln>
            <a:noFill/>
          </a:ln>
        </p:spPr>
      </p:pic>
      <p:pic>
        <p:nvPicPr>
          <p:cNvPr id="431" name="Google Shape;431;p4"/>
          <p:cNvPicPr preferRelativeResize="0"/>
          <p:nvPr/>
        </p:nvPicPr>
        <p:blipFill rotWithShape="1">
          <a:blip r:embed="rId5">
            <a:alphaModFix/>
          </a:blip>
          <a:srcRect/>
          <a:stretch/>
        </p:blipFill>
        <p:spPr>
          <a:xfrm>
            <a:off x="10270757" y="1806146"/>
            <a:ext cx="1729675" cy="1299952"/>
          </a:xfrm>
          <a:prstGeom prst="rect">
            <a:avLst/>
          </a:prstGeom>
          <a:noFill/>
          <a:ln>
            <a:noFill/>
          </a:ln>
        </p:spPr>
      </p:pic>
      <p:sp>
        <p:nvSpPr>
          <p:cNvPr id="432" name="Google Shape;432;p4"/>
          <p:cNvSpPr txBox="1"/>
          <p:nvPr/>
        </p:nvSpPr>
        <p:spPr>
          <a:xfrm>
            <a:off x="401779" y="5837921"/>
            <a:ext cx="3516300" cy="197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900" b="0" i="1" u="none" strike="noStrike" cap="none">
                <a:solidFill>
                  <a:srgbClr val="000000"/>
                </a:solidFill>
                <a:latin typeface="Arial"/>
                <a:ea typeface="Arial"/>
                <a:cs typeface="Arial"/>
                <a:sym typeface="Arial"/>
              </a:rPr>
              <a:t>Source: PwC GECS Report 2020</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600"/>
              </a:spcBef>
              <a:spcAft>
                <a:spcPts val="600"/>
              </a:spcAft>
              <a:buClr>
                <a:srgbClr val="000000"/>
              </a:buClr>
              <a:buSzPts val="1400"/>
              <a:buFont typeface="Arial"/>
              <a:buNone/>
            </a:pPr>
            <a:endParaRPr sz="900" b="0" i="0" u="none" strike="noStrike" cap="none">
              <a:solidFill>
                <a:srgbClr val="000000"/>
              </a:solidFill>
              <a:latin typeface="Arial"/>
              <a:ea typeface="Arial"/>
              <a:cs typeface="Arial"/>
              <a:sym typeface="Arial"/>
            </a:endParaRPr>
          </a:p>
        </p:txBody>
      </p:sp>
      <p:pic>
        <p:nvPicPr>
          <p:cNvPr id="433" name="Google Shape;433;p4"/>
          <p:cNvPicPr preferRelativeResize="0"/>
          <p:nvPr/>
        </p:nvPicPr>
        <p:blipFill rotWithShape="1">
          <a:blip r:embed="rId6">
            <a:alphaModFix/>
          </a:blip>
          <a:srcRect/>
          <a:stretch/>
        </p:blipFill>
        <p:spPr>
          <a:xfrm>
            <a:off x="6095991" y="3199898"/>
            <a:ext cx="6013937" cy="319855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5"/>
          <p:cNvSpPr txBox="1">
            <a:spLocks noGrp="1"/>
          </p:cNvSpPr>
          <p:nvPr>
            <p:ph type="title"/>
          </p:nvPr>
        </p:nvSpPr>
        <p:spPr>
          <a:xfrm>
            <a:off x="442913" y="432000"/>
            <a:ext cx="11306100" cy="1387200"/>
          </a:xfrm>
          <a:prstGeom prst="rect">
            <a:avLst/>
          </a:prstGeom>
          <a:noFill/>
          <a:ln>
            <a:noFill/>
          </a:ln>
        </p:spPr>
        <p:txBody>
          <a:bodyPr spcFirstLastPara="1" wrap="square" lIns="0" tIns="0" rIns="0" bIns="0" anchor="t" anchorCtr="0">
            <a:noAutofit/>
          </a:bodyPr>
          <a:lstStyle/>
          <a:p>
            <a:pPr lvl="0"/>
            <a:r>
              <a:rPr lang="en-GB" sz="2900" dirty="0"/>
              <a:t>Before-Covid19 - Top types of fraud by industry</a:t>
            </a:r>
            <a:endParaRPr sz="2900" dirty="0"/>
          </a:p>
          <a:p>
            <a:pPr marL="0" lvl="0" indent="0" algn="l" rtl="0">
              <a:lnSpc>
                <a:spcPct val="85000"/>
              </a:lnSpc>
              <a:spcBef>
                <a:spcPts val="0"/>
              </a:spcBef>
              <a:spcAft>
                <a:spcPts val="0"/>
              </a:spcAft>
              <a:buSzPts val="3200"/>
              <a:buNone/>
            </a:pPr>
            <a:endParaRPr dirty="0"/>
          </a:p>
        </p:txBody>
      </p:sp>
      <p:sp>
        <p:nvSpPr>
          <p:cNvPr id="440" name="Google Shape;440;p5"/>
          <p:cNvSpPr txBox="1">
            <a:spLocks noGrp="1"/>
          </p:cNvSpPr>
          <p:nvPr>
            <p:ph type="sldNum" idx="12"/>
          </p:nvPr>
        </p:nvSpPr>
        <p:spPr>
          <a:xfrm>
            <a:off x="8218489" y="6492240"/>
            <a:ext cx="3530700" cy="137100"/>
          </a:xfrm>
          <a:prstGeom prst="rect">
            <a:avLst/>
          </a:prstGeom>
          <a:noFill/>
          <a:ln>
            <a:noFill/>
          </a:ln>
        </p:spPr>
        <p:txBody>
          <a:bodyPr spcFirstLastPara="1" wrap="square" lIns="0" tIns="0" rIns="0" bIns="0" anchor="b" anchorCtr="0">
            <a:noAutofit/>
          </a:bodyPr>
          <a:lstStyle/>
          <a:p>
            <a:pPr marL="0" lvl="0" indent="0" algn="r" rtl="0">
              <a:lnSpc>
                <a:spcPct val="100000"/>
              </a:lnSpc>
              <a:spcBef>
                <a:spcPts val="0"/>
              </a:spcBef>
              <a:spcAft>
                <a:spcPts val="0"/>
              </a:spcAft>
              <a:buClr>
                <a:srgbClr val="000000"/>
              </a:buClr>
              <a:buSzPts val="700"/>
              <a:buFont typeface="Arial"/>
              <a:buNone/>
            </a:pPr>
            <a:fld id="{00000000-1234-1234-1234-123412341234}" type="slidenum">
              <a:rPr lang="en-GB"/>
              <a:t>5</a:t>
            </a:fld>
            <a:endParaRPr/>
          </a:p>
        </p:txBody>
      </p:sp>
      <p:pic>
        <p:nvPicPr>
          <p:cNvPr id="441" name="Google Shape;441;p5"/>
          <p:cNvPicPr preferRelativeResize="0"/>
          <p:nvPr/>
        </p:nvPicPr>
        <p:blipFill rotWithShape="1">
          <a:blip r:embed="rId3">
            <a:alphaModFix/>
          </a:blip>
          <a:srcRect/>
          <a:stretch/>
        </p:blipFill>
        <p:spPr>
          <a:xfrm>
            <a:off x="1330868" y="1110806"/>
            <a:ext cx="9889053" cy="4946794"/>
          </a:xfrm>
          <a:prstGeom prst="rect">
            <a:avLst/>
          </a:prstGeom>
          <a:noFill/>
          <a:ln>
            <a:noFill/>
          </a:ln>
        </p:spPr>
      </p:pic>
      <p:sp>
        <p:nvSpPr>
          <p:cNvPr id="442" name="Google Shape;442;p5"/>
          <p:cNvSpPr txBox="1"/>
          <p:nvPr/>
        </p:nvSpPr>
        <p:spPr>
          <a:xfrm>
            <a:off x="401779" y="6107550"/>
            <a:ext cx="3516300" cy="197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900" b="0" i="1" u="none" strike="noStrike" cap="none">
                <a:solidFill>
                  <a:srgbClr val="000000"/>
                </a:solidFill>
                <a:latin typeface="Arial"/>
                <a:ea typeface="Arial"/>
                <a:cs typeface="Arial"/>
                <a:sym typeface="Arial"/>
              </a:rPr>
              <a:t>Source: PwC GECS Report 2020</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600"/>
              </a:spcBef>
              <a:spcAft>
                <a:spcPts val="600"/>
              </a:spcAft>
              <a:buClr>
                <a:srgbClr val="000000"/>
              </a:buClr>
              <a:buSzPts val="1400"/>
              <a:buFont typeface="Arial"/>
              <a:buNone/>
            </a:pPr>
            <a:endParaRPr sz="9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478204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28148D1-6B2E-432F-893B-2CF5E66E9DA9}"/>
              </a:ext>
            </a:extLst>
          </p:cNvPr>
          <p:cNvPicPr>
            <a:picLocks noChangeAspect="1"/>
          </p:cNvPicPr>
          <p:nvPr/>
        </p:nvPicPr>
        <p:blipFill>
          <a:blip r:embed="rId2"/>
          <a:stretch>
            <a:fillRect/>
          </a:stretch>
        </p:blipFill>
        <p:spPr>
          <a:xfrm>
            <a:off x="407366" y="863043"/>
            <a:ext cx="8835694" cy="4724957"/>
          </a:xfrm>
          <a:prstGeom prst="rect">
            <a:avLst/>
          </a:prstGeom>
        </p:spPr>
      </p:pic>
      <p:sp>
        <p:nvSpPr>
          <p:cNvPr id="4" name="Slide Number Placeholder 3">
            <a:extLst>
              <a:ext uri="{FF2B5EF4-FFF2-40B4-BE49-F238E27FC236}">
                <a16:creationId xmlns:a16="http://schemas.microsoft.com/office/drawing/2014/main" id="{CC321C82-F373-4FB6-9E7A-C769D43A357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6</a:t>
            </a:fld>
            <a:endParaRPr lang="en-GB"/>
          </a:p>
        </p:txBody>
      </p:sp>
      <p:sp>
        <p:nvSpPr>
          <p:cNvPr id="5" name="Google Shape;427;p4">
            <a:extLst>
              <a:ext uri="{FF2B5EF4-FFF2-40B4-BE49-F238E27FC236}">
                <a16:creationId xmlns:a16="http://schemas.microsoft.com/office/drawing/2014/main" id="{CF185D93-561E-4704-8814-9EF101DF338D}"/>
              </a:ext>
            </a:extLst>
          </p:cNvPr>
          <p:cNvSpPr txBox="1">
            <a:spLocks noGrp="1"/>
          </p:cNvSpPr>
          <p:nvPr>
            <p:ph type="title"/>
          </p:nvPr>
        </p:nvSpPr>
        <p:spPr>
          <a:xfrm>
            <a:off x="362416" y="175605"/>
            <a:ext cx="11306100" cy="555933"/>
          </a:xfrm>
          <a:prstGeom prst="rect">
            <a:avLst/>
          </a:prstGeom>
          <a:noFill/>
          <a:ln>
            <a:noFill/>
          </a:ln>
        </p:spPr>
        <p:txBody>
          <a:bodyPr spcFirstLastPara="1" wrap="square" lIns="0" tIns="0" rIns="0" bIns="0" anchor="t" anchorCtr="0">
            <a:noAutofit/>
          </a:bodyPr>
          <a:lstStyle/>
          <a:p>
            <a:pPr lvl="0">
              <a:buSzPts val="1100"/>
            </a:pPr>
            <a:r>
              <a:rPr lang="en-US" sz="2800" dirty="0"/>
              <a:t>How Covid-19 is affecting the overall level of fraud?</a:t>
            </a:r>
            <a:endParaRPr sz="2800" dirty="0"/>
          </a:p>
          <a:p>
            <a:pPr marL="0" lvl="0" indent="0" algn="l" rtl="0">
              <a:lnSpc>
                <a:spcPct val="85000"/>
              </a:lnSpc>
              <a:spcBef>
                <a:spcPts val="0"/>
              </a:spcBef>
              <a:spcAft>
                <a:spcPts val="0"/>
              </a:spcAft>
              <a:buSzPts val="3200"/>
              <a:buNone/>
            </a:pPr>
            <a:endParaRPr dirty="0"/>
          </a:p>
        </p:txBody>
      </p:sp>
      <p:sp>
        <p:nvSpPr>
          <p:cNvPr id="10" name="Google Shape;454;p6">
            <a:extLst>
              <a:ext uri="{FF2B5EF4-FFF2-40B4-BE49-F238E27FC236}">
                <a16:creationId xmlns:a16="http://schemas.microsoft.com/office/drawing/2014/main" id="{D2D213CE-2B9D-46F0-BD94-C329663FC9DD}"/>
              </a:ext>
            </a:extLst>
          </p:cNvPr>
          <p:cNvSpPr txBox="1"/>
          <p:nvPr/>
        </p:nvSpPr>
        <p:spPr>
          <a:xfrm>
            <a:off x="447976" y="5988169"/>
            <a:ext cx="3516300" cy="197100"/>
          </a:xfrm>
          <a:prstGeom prst="rect">
            <a:avLst/>
          </a:prstGeom>
          <a:noFill/>
          <a:ln>
            <a:noFill/>
          </a:ln>
        </p:spPr>
        <p:txBody>
          <a:bodyPr spcFirstLastPara="1" wrap="square" lIns="0" tIns="0" rIns="0" bIns="0" anchor="t" anchorCtr="0">
            <a:noAutofit/>
          </a:bodyPr>
          <a:lstStyle/>
          <a:p>
            <a:pPr lvl="0">
              <a:buSzPts val="1400"/>
            </a:pPr>
            <a:r>
              <a:rPr lang="en-GB" sz="900" b="0" i="1" u="none" strike="noStrike" cap="none" dirty="0">
                <a:solidFill>
                  <a:srgbClr val="000000"/>
                </a:solidFill>
                <a:latin typeface="Arial"/>
                <a:ea typeface="Arial"/>
                <a:cs typeface="Arial"/>
                <a:sym typeface="Arial"/>
              </a:rPr>
              <a:t>Source: </a:t>
            </a:r>
            <a:r>
              <a:rPr lang="en-GB" sz="900" i="1" dirty="0"/>
              <a:t>ACFE, Covid-19 Benchmarking Report December Edition</a:t>
            </a:r>
            <a:endParaRPr sz="900" i="1" dirty="0"/>
          </a:p>
          <a:p>
            <a:pPr marL="0" marR="0" lvl="0" indent="0" algn="l" rtl="0">
              <a:lnSpc>
                <a:spcPct val="100000"/>
              </a:lnSpc>
              <a:spcBef>
                <a:spcPts val="600"/>
              </a:spcBef>
              <a:spcAft>
                <a:spcPts val="600"/>
              </a:spcAft>
              <a:buClr>
                <a:srgbClr val="000000"/>
              </a:buClr>
              <a:buSzPts val="1400"/>
              <a:buFont typeface="Arial"/>
              <a:buNone/>
            </a:pPr>
            <a:endParaRPr sz="900" b="0" i="0" u="none" strike="noStrike" cap="none" dirty="0">
              <a:solidFill>
                <a:srgbClr val="000000"/>
              </a:solidFill>
              <a:latin typeface="Arial"/>
              <a:ea typeface="Arial"/>
              <a:cs typeface="Arial"/>
              <a:sym typeface="Arial"/>
            </a:endParaRPr>
          </a:p>
        </p:txBody>
      </p:sp>
      <p:sp>
        <p:nvSpPr>
          <p:cNvPr id="11" name="Google Shape;609;p17">
            <a:extLst>
              <a:ext uri="{FF2B5EF4-FFF2-40B4-BE49-F238E27FC236}">
                <a16:creationId xmlns:a16="http://schemas.microsoft.com/office/drawing/2014/main" id="{64660D33-1C0F-4EFA-8CE9-A4CE03937BF9}"/>
              </a:ext>
            </a:extLst>
          </p:cNvPr>
          <p:cNvSpPr/>
          <p:nvPr/>
        </p:nvSpPr>
        <p:spPr>
          <a:xfrm>
            <a:off x="9005455" y="1100150"/>
            <a:ext cx="3015020" cy="4072214"/>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614;p17">
            <a:extLst>
              <a:ext uri="{FF2B5EF4-FFF2-40B4-BE49-F238E27FC236}">
                <a16:creationId xmlns:a16="http://schemas.microsoft.com/office/drawing/2014/main" id="{E1C4EF27-D9CB-49D9-BBAB-E4ABDA946F0F}"/>
              </a:ext>
            </a:extLst>
          </p:cNvPr>
          <p:cNvSpPr txBox="1"/>
          <p:nvPr/>
        </p:nvSpPr>
        <p:spPr>
          <a:xfrm>
            <a:off x="9243059" y="1477817"/>
            <a:ext cx="2777416" cy="3583710"/>
          </a:xfrm>
          <a:prstGeom prst="rect">
            <a:avLst/>
          </a:prstGeom>
          <a:noFill/>
          <a:ln>
            <a:noFill/>
          </a:ln>
        </p:spPr>
        <p:txBody>
          <a:bodyPr spcFirstLastPara="1" wrap="square" lIns="0" tIns="0" rIns="0" bIns="0" anchor="ctr" anchorCtr="0">
            <a:noAutofit/>
          </a:bodyPr>
          <a:lstStyle/>
          <a:p>
            <a:pPr marL="0" marR="0" lvl="0" indent="0" algn="l" rtl="0">
              <a:lnSpc>
                <a:spcPct val="115000"/>
              </a:lnSpc>
              <a:spcBef>
                <a:spcPts val="0"/>
              </a:spcBef>
              <a:spcAft>
                <a:spcPts val="0"/>
              </a:spcAft>
              <a:buClr>
                <a:srgbClr val="000000"/>
              </a:buClr>
              <a:buSzPts val="1500"/>
              <a:buFont typeface="Arial"/>
              <a:buNone/>
            </a:pPr>
            <a:r>
              <a:rPr lang="en-US" b="1" u="none" strike="noStrike" cap="none" dirty="0">
                <a:solidFill>
                  <a:schemeClr val="tx1"/>
                </a:solidFill>
                <a:latin typeface="Georgia" panose="02040502050405020303" pitchFamily="18" charset="0"/>
                <a:sym typeface="Arial"/>
              </a:rPr>
              <a:t>As of Nov 2020, 79% of respondents said they have seen an increase in the overall level of fraud (compared to 77% in Aug 2020 and 68% in May 2020). </a:t>
            </a:r>
          </a:p>
          <a:p>
            <a:pPr marL="0" marR="0" lvl="0" indent="0" algn="l" rtl="0">
              <a:lnSpc>
                <a:spcPct val="115000"/>
              </a:lnSpc>
              <a:spcBef>
                <a:spcPts val="0"/>
              </a:spcBef>
              <a:spcAft>
                <a:spcPts val="0"/>
              </a:spcAft>
              <a:buClr>
                <a:srgbClr val="000000"/>
              </a:buClr>
              <a:buSzPts val="1500"/>
              <a:buFont typeface="Arial"/>
              <a:buNone/>
            </a:pPr>
            <a:endParaRPr lang="en-US" b="1" dirty="0">
              <a:solidFill>
                <a:schemeClr val="tx1"/>
              </a:solidFill>
              <a:latin typeface="Georgia" panose="02040502050405020303" pitchFamily="18" charset="0"/>
            </a:endParaRPr>
          </a:p>
          <a:p>
            <a:pPr marL="0" marR="0" lvl="0" indent="0" algn="l" rtl="0">
              <a:lnSpc>
                <a:spcPct val="115000"/>
              </a:lnSpc>
              <a:spcBef>
                <a:spcPts val="0"/>
              </a:spcBef>
              <a:spcAft>
                <a:spcPts val="0"/>
              </a:spcAft>
              <a:buClr>
                <a:srgbClr val="000000"/>
              </a:buClr>
              <a:buSzPts val="1500"/>
              <a:buFont typeface="Arial"/>
              <a:buNone/>
            </a:pPr>
            <a:r>
              <a:rPr lang="en-US" b="1" u="none" strike="noStrike" cap="none" dirty="0">
                <a:solidFill>
                  <a:schemeClr val="tx1"/>
                </a:solidFill>
                <a:latin typeface="Georgia" panose="02040502050405020303" pitchFamily="18" charset="0"/>
                <a:sym typeface="Arial"/>
              </a:rPr>
              <a:t>The trend is expected to persist: 90% of respondents expect an increase in the overall fraud level over the next 12 months.</a:t>
            </a:r>
            <a:endParaRPr b="0" u="none" strike="noStrike" cap="none" dirty="0">
              <a:solidFill>
                <a:schemeClr val="tx1"/>
              </a:solidFill>
              <a:latin typeface="Georgia" panose="02040502050405020303" pitchFamily="18" charset="0"/>
              <a:sym typeface="Arial"/>
            </a:endParaRPr>
          </a:p>
          <a:p>
            <a:pPr marL="0" marR="0" lvl="0" indent="0" algn="l" rtl="0">
              <a:lnSpc>
                <a:spcPct val="115000"/>
              </a:lnSpc>
              <a:spcBef>
                <a:spcPts val="0"/>
              </a:spcBef>
              <a:spcAft>
                <a:spcPts val="0"/>
              </a:spcAft>
              <a:buClr>
                <a:srgbClr val="000000"/>
              </a:buClr>
              <a:buSzPts val="1500"/>
              <a:buFont typeface="Arial"/>
              <a:buNone/>
            </a:pPr>
            <a:endParaRPr sz="1500" b="0" i="1" u="none" strike="noStrike" cap="none" dirty="0">
              <a:solidFill>
                <a:srgbClr val="000000"/>
              </a:solidFill>
              <a:latin typeface="Georgia" panose="02040502050405020303" pitchFamily="18" charset="0"/>
              <a:sym typeface="Arial"/>
            </a:endParaRPr>
          </a:p>
          <a:p>
            <a:pPr marL="0" marR="0" lvl="0" indent="0" algn="l" rtl="0">
              <a:lnSpc>
                <a:spcPct val="115000"/>
              </a:lnSpc>
              <a:spcBef>
                <a:spcPts val="0"/>
              </a:spcBef>
              <a:spcAft>
                <a:spcPts val="0"/>
              </a:spcAft>
              <a:buClr>
                <a:srgbClr val="000000"/>
              </a:buClr>
              <a:buSzPts val="1500"/>
              <a:buFont typeface="Arial"/>
              <a:buNone/>
            </a:pPr>
            <a:endParaRPr sz="1500" b="0" i="1"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905187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C321C82-F373-4FB6-9E7A-C769D43A357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7</a:t>
            </a:fld>
            <a:endParaRPr lang="en-GB"/>
          </a:p>
        </p:txBody>
      </p:sp>
      <p:sp>
        <p:nvSpPr>
          <p:cNvPr id="5" name="Google Shape;427;p4">
            <a:extLst>
              <a:ext uri="{FF2B5EF4-FFF2-40B4-BE49-F238E27FC236}">
                <a16:creationId xmlns:a16="http://schemas.microsoft.com/office/drawing/2014/main" id="{CF185D93-561E-4704-8814-9EF101DF338D}"/>
              </a:ext>
            </a:extLst>
          </p:cNvPr>
          <p:cNvSpPr txBox="1">
            <a:spLocks noGrp="1"/>
          </p:cNvSpPr>
          <p:nvPr>
            <p:ph type="title"/>
          </p:nvPr>
        </p:nvSpPr>
        <p:spPr>
          <a:xfrm>
            <a:off x="362416" y="175605"/>
            <a:ext cx="11306100" cy="555933"/>
          </a:xfrm>
          <a:prstGeom prst="rect">
            <a:avLst/>
          </a:prstGeom>
          <a:noFill/>
          <a:ln>
            <a:noFill/>
          </a:ln>
        </p:spPr>
        <p:txBody>
          <a:bodyPr spcFirstLastPara="1" wrap="square" lIns="0" tIns="0" rIns="0" bIns="0" anchor="t" anchorCtr="0">
            <a:noAutofit/>
          </a:bodyPr>
          <a:lstStyle/>
          <a:p>
            <a:pPr lvl="0">
              <a:buSzPts val="1100"/>
            </a:pPr>
            <a:r>
              <a:rPr lang="en-US" sz="2800" dirty="0"/>
              <a:t>How Covid-19 is affecting specific fraud risks? </a:t>
            </a:r>
            <a:endParaRPr sz="2800" dirty="0"/>
          </a:p>
          <a:p>
            <a:pPr marL="0" lvl="0" indent="0" algn="l" rtl="0">
              <a:lnSpc>
                <a:spcPct val="85000"/>
              </a:lnSpc>
              <a:spcBef>
                <a:spcPts val="0"/>
              </a:spcBef>
              <a:spcAft>
                <a:spcPts val="0"/>
              </a:spcAft>
              <a:buSzPts val="3200"/>
              <a:buNone/>
            </a:pPr>
            <a:endParaRPr dirty="0"/>
          </a:p>
        </p:txBody>
      </p:sp>
      <p:sp>
        <p:nvSpPr>
          <p:cNvPr id="10" name="Google Shape;454;p6">
            <a:extLst>
              <a:ext uri="{FF2B5EF4-FFF2-40B4-BE49-F238E27FC236}">
                <a16:creationId xmlns:a16="http://schemas.microsoft.com/office/drawing/2014/main" id="{D2D213CE-2B9D-46F0-BD94-C329663FC9DD}"/>
              </a:ext>
            </a:extLst>
          </p:cNvPr>
          <p:cNvSpPr txBox="1"/>
          <p:nvPr/>
        </p:nvSpPr>
        <p:spPr>
          <a:xfrm>
            <a:off x="447976" y="6108240"/>
            <a:ext cx="3516300" cy="197100"/>
          </a:xfrm>
          <a:prstGeom prst="rect">
            <a:avLst/>
          </a:prstGeom>
          <a:noFill/>
          <a:ln>
            <a:noFill/>
          </a:ln>
        </p:spPr>
        <p:txBody>
          <a:bodyPr spcFirstLastPara="1" wrap="square" lIns="0" tIns="0" rIns="0" bIns="0" anchor="t" anchorCtr="0">
            <a:noAutofit/>
          </a:bodyPr>
          <a:lstStyle/>
          <a:p>
            <a:pPr lvl="0">
              <a:buSzPts val="1400"/>
            </a:pPr>
            <a:r>
              <a:rPr lang="en-GB" sz="900" b="0" i="1" u="none" strike="noStrike" cap="none" dirty="0">
                <a:solidFill>
                  <a:srgbClr val="000000"/>
                </a:solidFill>
                <a:latin typeface="Arial"/>
                <a:ea typeface="Arial"/>
                <a:cs typeface="Arial"/>
                <a:sym typeface="Arial"/>
              </a:rPr>
              <a:t>Source: </a:t>
            </a:r>
            <a:r>
              <a:rPr lang="en-GB" sz="900" i="1" dirty="0"/>
              <a:t>ACFE, Covid-19 Benchmarking Report December Edition</a:t>
            </a:r>
            <a:endParaRPr sz="900" i="1" dirty="0"/>
          </a:p>
          <a:p>
            <a:pPr marL="0" marR="0" lvl="0" indent="0" algn="l" rtl="0">
              <a:lnSpc>
                <a:spcPct val="100000"/>
              </a:lnSpc>
              <a:spcBef>
                <a:spcPts val="600"/>
              </a:spcBef>
              <a:spcAft>
                <a:spcPts val="600"/>
              </a:spcAft>
              <a:buClr>
                <a:srgbClr val="000000"/>
              </a:buClr>
              <a:buSzPts val="1400"/>
              <a:buFont typeface="Arial"/>
              <a:buNone/>
            </a:pPr>
            <a:endParaRPr sz="900" b="0" i="0" u="none" strike="noStrike" cap="none" dirty="0">
              <a:solidFill>
                <a:srgbClr val="000000"/>
              </a:solidFill>
              <a:latin typeface="Arial"/>
              <a:ea typeface="Arial"/>
              <a:cs typeface="Arial"/>
              <a:sym typeface="Arial"/>
            </a:endParaRPr>
          </a:p>
        </p:txBody>
      </p:sp>
      <p:sp>
        <p:nvSpPr>
          <p:cNvPr id="11" name="Google Shape;609;p17">
            <a:extLst>
              <a:ext uri="{FF2B5EF4-FFF2-40B4-BE49-F238E27FC236}">
                <a16:creationId xmlns:a16="http://schemas.microsoft.com/office/drawing/2014/main" id="{64660D33-1C0F-4EFA-8CE9-A4CE03937BF9}"/>
              </a:ext>
            </a:extLst>
          </p:cNvPr>
          <p:cNvSpPr/>
          <p:nvPr/>
        </p:nvSpPr>
        <p:spPr>
          <a:xfrm>
            <a:off x="9033163" y="777319"/>
            <a:ext cx="2987311" cy="5537756"/>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614;p17">
            <a:extLst>
              <a:ext uri="{FF2B5EF4-FFF2-40B4-BE49-F238E27FC236}">
                <a16:creationId xmlns:a16="http://schemas.microsoft.com/office/drawing/2014/main" id="{E1C4EF27-D9CB-49D9-BBAB-E4ABDA946F0F}"/>
              </a:ext>
            </a:extLst>
          </p:cNvPr>
          <p:cNvSpPr txBox="1"/>
          <p:nvPr/>
        </p:nvSpPr>
        <p:spPr>
          <a:xfrm>
            <a:off x="9187642" y="891021"/>
            <a:ext cx="2777416" cy="3482109"/>
          </a:xfrm>
          <a:prstGeom prst="rect">
            <a:avLst/>
          </a:prstGeom>
          <a:noFill/>
          <a:ln>
            <a:noFill/>
          </a:ln>
        </p:spPr>
        <p:txBody>
          <a:bodyPr spcFirstLastPara="1" wrap="square" lIns="0" tIns="0" rIns="0" bIns="0" anchor="ctr" anchorCtr="0">
            <a:noAutofit/>
          </a:bodyPr>
          <a:lstStyle/>
          <a:p>
            <a:pPr lvl="0">
              <a:lnSpc>
                <a:spcPct val="115000"/>
              </a:lnSpc>
              <a:buSzPts val="1500"/>
            </a:pPr>
            <a:endParaRPr lang="en-GB" dirty="0">
              <a:solidFill>
                <a:schemeClr val="tx1"/>
              </a:solidFill>
              <a:latin typeface="Georgia" panose="02040502050405020303" pitchFamily="18" charset="0"/>
            </a:endParaRPr>
          </a:p>
          <a:p>
            <a:pPr lvl="0">
              <a:lnSpc>
                <a:spcPct val="115000"/>
              </a:lnSpc>
              <a:buSzPts val="1500"/>
            </a:pPr>
            <a:endParaRPr lang="en-GB" dirty="0">
              <a:solidFill>
                <a:schemeClr val="tx1"/>
              </a:solidFill>
              <a:latin typeface="Georgia" panose="02040502050405020303" pitchFamily="18" charset="0"/>
            </a:endParaRPr>
          </a:p>
          <a:p>
            <a:pPr lvl="0">
              <a:lnSpc>
                <a:spcPct val="115000"/>
              </a:lnSpc>
              <a:buSzPts val="1500"/>
            </a:pPr>
            <a:endParaRPr lang="en-GB" dirty="0">
              <a:solidFill>
                <a:schemeClr val="tx1"/>
              </a:solidFill>
              <a:latin typeface="Georgia" panose="02040502050405020303" pitchFamily="18" charset="0"/>
            </a:endParaRPr>
          </a:p>
          <a:p>
            <a:pPr lvl="0">
              <a:lnSpc>
                <a:spcPct val="115000"/>
              </a:lnSpc>
              <a:buSzPts val="1500"/>
            </a:pPr>
            <a:endParaRPr lang="en-GB" dirty="0">
              <a:solidFill>
                <a:schemeClr val="tx1"/>
              </a:solidFill>
              <a:latin typeface="Georgia" panose="02040502050405020303" pitchFamily="18" charset="0"/>
            </a:endParaRPr>
          </a:p>
          <a:p>
            <a:pPr lvl="0">
              <a:lnSpc>
                <a:spcPct val="115000"/>
              </a:lnSpc>
              <a:buSzPts val="1500"/>
            </a:pPr>
            <a:endParaRPr lang="en-GB" dirty="0">
              <a:solidFill>
                <a:schemeClr val="tx1"/>
              </a:solidFill>
              <a:latin typeface="Georgia" panose="02040502050405020303" pitchFamily="18" charset="0"/>
            </a:endParaRPr>
          </a:p>
          <a:p>
            <a:pPr lvl="0">
              <a:lnSpc>
                <a:spcPct val="115000"/>
              </a:lnSpc>
              <a:buSzPts val="1500"/>
            </a:pPr>
            <a:endParaRPr lang="en-GB" dirty="0">
              <a:solidFill>
                <a:schemeClr val="tx1"/>
              </a:solidFill>
              <a:latin typeface="Georgia" panose="02040502050405020303" pitchFamily="18" charset="0"/>
            </a:endParaRPr>
          </a:p>
          <a:p>
            <a:pPr lvl="0">
              <a:lnSpc>
                <a:spcPct val="115000"/>
              </a:lnSpc>
              <a:buSzPts val="1500"/>
            </a:pPr>
            <a:endParaRPr lang="en-GB" dirty="0">
              <a:solidFill>
                <a:schemeClr val="tx1"/>
              </a:solidFill>
              <a:latin typeface="Georgia" panose="02040502050405020303" pitchFamily="18" charset="0"/>
            </a:endParaRPr>
          </a:p>
          <a:p>
            <a:pPr lvl="0">
              <a:lnSpc>
                <a:spcPct val="115000"/>
              </a:lnSpc>
              <a:buSzPts val="1500"/>
            </a:pPr>
            <a:endParaRPr lang="en-GB" dirty="0">
              <a:solidFill>
                <a:schemeClr val="tx1"/>
              </a:solidFill>
              <a:latin typeface="Georgia" panose="02040502050405020303" pitchFamily="18" charset="0"/>
            </a:endParaRPr>
          </a:p>
          <a:p>
            <a:pPr lvl="0">
              <a:lnSpc>
                <a:spcPct val="115000"/>
              </a:lnSpc>
              <a:buSzPts val="1500"/>
            </a:pPr>
            <a:endParaRPr lang="en-GB" dirty="0">
              <a:solidFill>
                <a:schemeClr val="tx1"/>
              </a:solidFill>
              <a:latin typeface="Georgia" panose="02040502050405020303" pitchFamily="18" charset="0"/>
            </a:endParaRPr>
          </a:p>
          <a:p>
            <a:pPr lvl="0">
              <a:lnSpc>
                <a:spcPct val="115000"/>
              </a:lnSpc>
              <a:buSzPts val="1500"/>
            </a:pPr>
            <a:endParaRPr lang="en-GB" dirty="0">
              <a:solidFill>
                <a:schemeClr val="tx1"/>
              </a:solidFill>
              <a:latin typeface="Georgia" panose="02040502050405020303" pitchFamily="18" charset="0"/>
            </a:endParaRPr>
          </a:p>
          <a:p>
            <a:pPr lvl="0">
              <a:lnSpc>
                <a:spcPct val="115000"/>
              </a:lnSpc>
              <a:buSzPts val="1500"/>
            </a:pPr>
            <a:r>
              <a:rPr lang="en-GB" dirty="0">
                <a:solidFill>
                  <a:schemeClr val="tx1"/>
                </a:solidFill>
                <a:latin typeface="Georgia" panose="02040502050405020303" pitchFamily="18" charset="0"/>
              </a:rPr>
              <a:t>12 categories of risks studied</a:t>
            </a:r>
          </a:p>
          <a:p>
            <a:pPr lvl="0">
              <a:lnSpc>
                <a:spcPct val="115000"/>
              </a:lnSpc>
              <a:buSzPts val="1500"/>
            </a:pPr>
            <a:endParaRPr lang="en-GB" dirty="0">
              <a:solidFill>
                <a:schemeClr val="tx1"/>
              </a:solidFill>
              <a:latin typeface="Georgia" panose="02040502050405020303" pitchFamily="18" charset="0"/>
            </a:endParaRPr>
          </a:p>
          <a:p>
            <a:pPr lvl="0">
              <a:lnSpc>
                <a:spcPct val="115000"/>
              </a:lnSpc>
              <a:buSzPts val="1500"/>
            </a:pPr>
            <a:r>
              <a:rPr lang="en-GB" dirty="0">
                <a:solidFill>
                  <a:schemeClr val="tx1"/>
                </a:solidFill>
                <a:latin typeface="Georgia" panose="02040502050405020303" pitchFamily="18" charset="0"/>
              </a:rPr>
              <a:t>Some risks are affecting organizations more significantly than others.</a:t>
            </a:r>
          </a:p>
          <a:p>
            <a:pPr lvl="0">
              <a:lnSpc>
                <a:spcPct val="115000"/>
              </a:lnSpc>
              <a:buSzPts val="1500"/>
            </a:pPr>
            <a:endParaRPr lang="en-GB" dirty="0">
              <a:solidFill>
                <a:schemeClr val="tx1"/>
              </a:solidFill>
              <a:latin typeface="Georgia" panose="02040502050405020303" pitchFamily="18" charset="0"/>
            </a:endParaRPr>
          </a:p>
          <a:p>
            <a:pPr lvl="0">
              <a:lnSpc>
                <a:spcPct val="115000"/>
              </a:lnSpc>
              <a:buSzPts val="1500"/>
            </a:pPr>
            <a:r>
              <a:rPr lang="en-GB" dirty="0">
                <a:solidFill>
                  <a:schemeClr val="tx1"/>
                </a:solidFill>
                <a:latin typeface="Georgia" panose="02040502050405020303" pitchFamily="18" charset="0"/>
              </a:rPr>
              <a:t>Cybercrime (e.g., business email compromise, hacking, ransomware, and malware) - the most heightened area of risk, with 85% of respondents already seeing an increase in these schemes, and 88% expecting a further increase over the next year.</a:t>
            </a:r>
          </a:p>
          <a:p>
            <a:pPr lvl="0">
              <a:lnSpc>
                <a:spcPct val="115000"/>
              </a:lnSpc>
              <a:buSzPts val="1500"/>
            </a:pPr>
            <a:endParaRPr lang="en-GB" dirty="0">
              <a:solidFill>
                <a:schemeClr val="tx1"/>
              </a:solidFill>
              <a:latin typeface="Georgia" panose="02040502050405020303" pitchFamily="18" charset="0"/>
            </a:endParaRPr>
          </a:p>
          <a:p>
            <a:pPr lvl="0">
              <a:lnSpc>
                <a:spcPct val="115000"/>
              </a:lnSpc>
              <a:buSzPts val="1500"/>
            </a:pPr>
            <a:r>
              <a:rPr lang="en-GB" dirty="0">
                <a:solidFill>
                  <a:schemeClr val="tx1"/>
                </a:solidFill>
                <a:latin typeface="Georgia" panose="02040502050405020303" pitchFamily="18" charset="0"/>
              </a:rPr>
              <a:t>Other significant fraud risks in terms of both observed and expected increases: payment fraud (e.g., credit card fraud and fraudulent mobile payments), identity theft, and unemployment fraud.</a:t>
            </a:r>
            <a:endParaRPr b="0" u="none" strike="noStrike" cap="none" dirty="0">
              <a:solidFill>
                <a:schemeClr val="tx1"/>
              </a:solidFill>
              <a:latin typeface="Georgia" panose="02040502050405020303" pitchFamily="18" charset="0"/>
              <a:sym typeface="Arial"/>
            </a:endParaRPr>
          </a:p>
          <a:p>
            <a:pPr marL="0" marR="0" lvl="0" indent="0" algn="l" rtl="0">
              <a:lnSpc>
                <a:spcPct val="115000"/>
              </a:lnSpc>
              <a:spcBef>
                <a:spcPts val="0"/>
              </a:spcBef>
              <a:spcAft>
                <a:spcPts val="0"/>
              </a:spcAft>
              <a:buClr>
                <a:srgbClr val="000000"/>
              </a:buClr>
              <a:buSzPts val="1500"/>
              <a:buFont typeface="Arial"/>
              <a:buNone/>
            </a:pPr>
            <a:endParaRPr sz="1500" b="0" i="1" u="none" strike="noStrike" cap="none" dirty="0">
              <a:solidFill>
                <a:srgbClr val="000000"/>
              </a:solidFill>
              <a:latin typeface="Georgia" panose="02040502050405020303" pitchFamily="18" charset="0"/>
              <a:sym typeface="Arial"/>
            </a:endParaRPr>
          </a:p>
          <a:p>
            <a:pPr marL="0" marR="0" lvl="0" indent="0" algn="l" rtl="0">
              <a:lnSpc>
                <a:spcPct val="115000"/>
              </a:lnSpc>
              <a:spcBef>
                <a:spcPts val="0"/>
              </a:spcBef>
              <a:spcAft>
                <a:spcPts val="0"/>
              </a:spcAft>
              <a:buClr>
                <a:srgbClr val="000000"/>
              </a:buClr>
              <a:buSzPts val="1500"/>
              <a:buFont typeface="Arial"/>
              <a:buNone/>
            </a:pPr>
            <a:endParaRPr sz="1500" b="0" i="1" u="none" strike="noStrike" cap="none" dirty="0">
              <a:solidFill>
                <a:srgbClr val="000000"/>
              </a:solidFill>
              <a:latin typeface="Arial"/>
              <a:ea typeface="Arial"/>
              <a:cs typeface="Arial"/>
              <a:sym typeface="Arial"/>
            </a:endParaRPr>
          </a:p>
        </p:txBody>
      </p:sp>
      <p:pic>
        <p:nvPicPr>
          <p:cNvPr id="9" name="Picture 8">
            <a:extLst>
              <a:ext uri="{FF2B5EF4-FFF2-40B4-BE49-F238E27FC236}">
                <a16:creationId xmlns:a16="http://schemas.microsoft.com/office/drawing/2014/main" id="{F1B33274-4CE2-44B3-A78A-D217BE98BC7D}"/>
              </a:ext>
            </a:extLst>
          </p:cNvPr>
          <p:cNvPicPr>
            <a:picLocks noChangeAspect="1"/>
          </p:cNvPicPr>
          <p:nvPr/>
        </p:nvPicPr>
        <p:blipFill>
          <a:blip r:embed="rId2"/>
          <a:stretch>
            <a:fillRect/>
          </a:stretch>
        </p:blipFill>
        <p:spPr>
          <a:xfrm>
            <a:off x="323267" y="688074"/>
            <a:ext cx="3818816" cy="2713713"/>
          </a:xfrm>
          <a:prstGeom prst="rect">
            <a:avLst/>
          </a:prstGeom>
        </p:spPr>
      </p:pic>
      <p:pic>
        <p:nvPicPr>
          <p:cNvPr id="14" name="Picture 13">
            <a:extLst>
              <a:ext uri="{FF2B5EF4-FFF2-40B4-BE49-F238E27FC236}">
                <a16:creationId xmlns:a16="http://schemas.microsoft.com/office/drawing/2014/main" id="{B2701113-DD44-4E81-BDB9-53525069C2DC}"/>
              </a:ext>
            </a:extLst>
          </p:cNvPr>
          <p:cNvPicPr>
            <a:picLocks noChangeAspect="1"/>
          </p:cNvPicPr>
          <p:nvPr/>
        </p:nvPicPr>
        <p:blipFill>
          <a:blip r:embed="rId3"/>
          <a:stretch>
            <a:fillRect/>
          </a:stretch>
        </p:blipFill>
        <p:spPr>
          <a:xfrm>
            <a:off x="4540292" y="608694"/>
            <a:ext cx="3910981" cy="2782461"/>
          </a:xfrm>
          <a:prstGeom prst="rect">
            <a:avLst/>
          </a:prstGeom>
        </p:spPr>
      </p:pic>
      <p:pic>
        <p:nvPicPr>
          <p:cNvPr id="15" name="Picture 14">
            <a:extLst>
              <a:ext uri="{FF2B5EF4-FFF2-40B4-BE49-F238E27FC236}">
                <a16:creationId xmlns:a16="http://schemas.microsoft.com/office/drawing/2014/main" id="{3D3EAAE5-9FD1-4D28-8D88-515C3ECC9080}"/>
              </a:ext>
            </a:extLst>
          </p:cNvPr>
          <p:cNvPicPr>
            <a:picLocks noChangeAspect="1"/>
          </p:cNvPicPr>
          <p:nvPr/>
        </p:nvPicPr>
        <p:blipFill>
          <a:blip r:embed="rId4"/>
          <a:stretch>
            <a:fillRect/>
          </a:stretch>
        </p:blipFill>
        <p:spPr>
          <a:xfrm>
            <a:off x="304310" y="3401787"/>
            <a:ext cx="3759689" cy="2657633"/>
          </a:xfrm>
          <a:prstGeom prst="rect">
            <a:avLst/>
          </a:prstGeom>
        </p:spPr>
      </p:pic>
      <p:pic>
        <p:nvPicPr>
          <p:cNvPr id="16" name="Picture 15">
            <a:extLst>
              <a:ext uri="{FF2B5EF4-FFF2-40B4-BE49-F238E27FC236}">
                <a16:creationId xmlns:a16="http://schemas.microsoft.com/office/drawing/2014/main" id="{4717E993-9119-43CE-ADDC-26A84E32628E}"/>
              </a:ext>
            </a:extLst>
          </p:cNvPr>
          <p:cNvPicPr>
            <a:picLocks noChangeAspect="1"/>
          </p:cNvPicPr>
          <p:nvPr/>
        </p:nvPicPr>
        <p:blipFill>
          <a:blip r:embed="rId5"/>
          <a:stretch>
            <a:fillRect/>
          </a:stretch>
        </p:blipFill>
        <p:spPr>
          <a:xfrm>
            <a:off x="4625772" y="3436282"/>
            <a:ext cx="3759690" cy="2632232"/>
          </a:xfrm>
          <a:prstGeom prst="rect">
            <a:avLst/>
          </a:prstGeom>
        </p:spPr>
      </p:pic>
    </p:spTree>
    <p:extLst>
      <p:ext uri="{BB962C8B-B14F-4D97-AF65-F5344CB8AC3E}">
        <p14:creationId xmlns:p14="http://schemas.microsoft.com/office/powerpoint/2010/main" val="2887273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3"/>
          <p:cNvSpPr txBox="1">
            <a:spLocks noGrp="1"/>
          </p:cNvSpPr>
          <p:nvPr>
            <p:ph type="title"/>
          </p:nvPr>
        </p:nvSpPr>
        <p:spPr>
          <a:xfrm>
            <a:off x="4695103" y="1978747"/>
            <a:ext cx="6194569" cy="2564265"/>
          </a:xfrm>
          <a:prstGeom prst="rect">
            <a:avLst/>
          </a:prstGeom>
          <a:noFill/>
          <a:ln>
            <a:noFill/>
          </a:ln>
        </p:spPr>
        <p:txBody>
          <a:bodyPr spcFirstLastPara="1" wrap="square" lIns="0" tIns="0" rIns="0" bIns="0" anchor="t" anchorCtr="0">
            <a:noAutofit/>
          </a:bodyPr>
          <a:lstStyle/>
          <a:p>
            <a:r>
              <a:rPr lang="en-GB" sz="3600" dirty="0">
                <a:latin typeface="Georgia" panose="02040502050405020303" pitchFamily="18" charset="0"/>
              </a:rPr>
              <a:t>Key challenges during investigations and key lessons learned</a:t>
            </a:r>
          </a:p>
        </p:txBody>
      </p:sp>
      <p:sp>
        <p:nvSpPr>
          <p:cNvPr id="421" name="Google Shape;421;p3"/>
          <p:cNvSpPr txBox="1">
            <a:spLocks noGrp="1"/>
          </p:cNvSpPr>
          <p:nvPr>
            <p:ph type="body" idx="4294967295"/>
          </p:nvPr>
        </p:nvSpPr>
        <p:spPr>
          <a:xfrm>
            <a:off x="442912" y="0"/>
            <a:ext cx="4344987" cy="6858000"/>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chemeClr val="lt1"/>
              </a:buClr>
              <a:buSzPts val="65000"/>
              <a:buFont typeface="Arial"/>
              <a:buNone/>
            </a:pPr>
            <a:r>
              <a:rPr lang="en-US" sz="40000" dirty="0">
                <a:solidFill>
                  <a:schemeClr val="lt1"/>
                </a:solidFill>
                <a:latin typeface="Georgia" panose="02040502050405020303" pitchFamily="18" charset="0"/>
              </a:rPr>
              <a:t>2</a:t>
            </a:r>
            <a:endParaRPr sz="40000" dirty="0">
              <a:latin typeface="Georgia" panose="02040502050405020303" pitchFamily="18" charset="0"/>
            </a:endParaRPr>
          </a:p>
        </p:txBody>
      </p:sp>
    </p:spTree>
    <p:extLst>
      <p:ext uri="{BB962C8B-B14F-4D97-AF65-F5344CB8AC3E}">
        <p14:creationId xmlns:p14="http://schemas.microsoft.com/office/powerpoint/2010/main" val="14642923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79"/>
        <p:cNvGrpSpPr/>
        <p:nvPr/>
      </p:nvGrpSpPr>
      <p:grpSpPr>
        <a:xfrm>
          <a:off x="0" y="0"/>
          <a:ext cx="0" cy="0"/>
          <a:chOff x="0" y="0"/>
          <a:chExt cx="0" cy="0"/>
        </a:xfrm>
      </p:grpSpPr>
      <p:sp>
        <p:nvSpPr>
          <p:cNvPr id="780" name="Google Shape;780;p27"/>
          <p:cNvSpPr txBox="1">
            <a:spLocks noGrp="1"/>
          </p:cNvSpPr>
          <p:nvPr>
            <p:ph type="sldNum" idx="12"/>
          </p:nvPr>
        </p:nvSpPr>
        <p:spPr>
          <a:xfrm>
            <a:off x="9183997" y="6492240"/>
            <a:ext cx="2560500" cy="137100"/>
          </a:xfrm>
          <a:prstGeom prst="rect">
            <a:avLst/>
          </a:prstGeom>
          <a:noFill/>
          <a:ln>
            <a:noFill/>
          </a:ln>
        </p:spPr>
        <p:txBody>
          <a:bodyPr spcFirstLastPara="1" wrap="square" lIns="0" tIns="0" rIns="0" bIns="0" anchor="b" anchorCtr="0">
            <a:noAutofit/>
          </a:bodyPr>
          <a:lstStyle/>
          <a:p>
            <a:pPr marL="0" marR="0" lvl="0" indent="0" algn="r" rtl="0">
              <a:lnSpc>
                <a:spcPct val="100000"/>
              </a:lnSpc>
              <a:spcBef>
                <a:spcPts val="0"/>
              </a:spcBef>
              <a:spcAft>
                <a:spcPts val="0"/>
              </a:spcAft>
              <a:buSzPts val="700"/>
              <a:buNone/>
            </a:pPr>
            <a:fld id="{00000000-1234-1234-1234-123412341234}" type="slidenum">
              <a:rPr lang="en-GB">
                <a:latin typeface="Arial"/>
                <a:ea typeface="Arial"/>
                <a:cs typeface="Arial"/>
                <a:sym typeface="Arial"/>
              </a:rPr>
              <a:t>9</a:t>
            </a:fld>
            <a:endParaRPr>
              <a:latin typeface="Arial"/>
              <a:ea typeface="Arial"/>
              <a:cs typeface="Arial"/>
              <a:sym typeface="Arial"/>
            </a:endParaRPr>
          </a:p>
        </p:txBody>
      </p:sp>
      <p:sp>
        <p:nvSpPr>
          <p:cNvPr id="781" name="Google Shape;781;p27"/>
          <p:cNvSpPr txBox="1">
            <a:spLocks noGrp="1"/>
          </p:cNvSpPr>
          <p:nvPr>
            <p:ph type="title"/>
          </p:nvPr>
        </p:nvSpPr>
        <p:spPr>
          <a:xfrm>
            <a:off x="506359" y="417872"/>
            <a:ext cx="8229600" cy="865716"/>
          </a:xfrm>
          <a:prstGeom prst="rect">
            <a:avLst/>
          </a:prstGeom>
          <a:noFill/>
          <a:ln>
            <a:noFill/>
          </a:ln>
        </p:spPr>
        <p:txBody>
          <a:bodyPr spcFirstLastPara="1" wrap="square" lIns="0" tIns="0" rIns="0" bIns="0" anchor="t" anchorCtr="0">
            <a:noAutofit/>
          </a:bodyPr>
          <a:lstStyle/>
          <a:p>
            <a:pPr marL="0" marR="0" lvl="0" indent="0" algn="l" rtl="0">
              <a:lnSpc>
                <a:spcPct val="85000"/>
              </a:lnSpc>
              <a:spcBef>
                <a:spcPts val="0"/>
              </a:spcBef>
              <a:spcAft>
                <a:spcPts val="0"/>
              </a:spcAft>
              <a:buClr>
                <a:schemeClr val="dk1"/>
              </a:buClr>
              <a:buSzPts val="3200"/>
              <a:buFont typeface="Georgia"/>
              <a:buNone/>
            </a:pPr>
            <a:r>
              <a:rPr lang="en-GB" sz="2800" dirty="0">
                <a:latin typeface="Georgia" panose="02040502050405020303" pitchFamily="18" charset="0"/>
                <a:ea typeface="Ebrima" panose="02000000000000000000" pitchFamily="2" charset="0"/>
                <a:cs typeface="Ebrima" panose="02000000000000000000" pitchFamily="2" charset="0"/>
              </a:rPr>
              <a:t>Appropriate Fraud Response</a:t>
            </a:r>
          </a:p>
          <a:p>
            <a:pPr marL="0" marR="0" lvl="0" indent="0" algn="l" rtl="0">
              <a:lnSpc>
                <a:spcPct val="85000"/>
              </a:lnSpc>
              <a:spcBef>
                <a:spcPts val="0"/>
              </a:spcBef>
              <a:spcAft>
                <a:spcPts val="0"/>
              </a:spcAft>
              <a:buClr>
                <a:schemeClr val="dk1"/>
              </a:buClr>
              <a:buSzPts val="3200"/>
              <a:buFont typeface="Georgia"/>
              <a:buNone/>
            </a:pPr>
            <a:r>
              <a:rPr lang="en-GB" sz="2800" dirty="0">
                <a:latin typeface="Georgia" panose="02040502050405020303" pitchFamily="18" charset="0"/>
                <a:ea typeface="Ebrima" panose="02000000000000000000" pitchFamily="2" charset="0"/>
                <a:cs typeface="Ebrima" panose="02000000000000000000" pitchFamily="2" charset="0"/>
                <a:sym typeface="Arial"/>
              </a:rPr>
              <a:t>Zero-Tolerance Culture</a:t>
            </a:r>
            <a:endParaRPr sz="2800" dirty="0">
              <a:latin typeface="Georgia" panose="02040502050405020303" pitchFamily="18" charset="0"/>
              <a:ea typeface="Ebrima" panose="02000000000000000000" pitchFamily="2" charset="0"/>
              <a:cs typeface="Ebrima" panose="02000000000000000000" pitchFamily="2" charset="0"/>
              <a:sym typeface="Arial"/>
            </a:endParaRPr>
          </a:p>
        </p:txBody>
      </p:sp>
      <p:sp>
        <p:nvSpPr>
          <p:cNvPr id="782" name="Google Shape;782;p27"/>
          <p:cNvSpPr/>
          <p:nvPr/>
        </p:nvSpPr>
        <p:spPr>
          <a:xfrm>
            <a:off x="848187" y="2368964"/>
            <a:ext cx="1870200" cy="804900"/>
          </a:xfrm>
          <a:prstGeom prst="rect">
            <a:avLst/>
          </a:prstGeom>
          <a:solidFill>
            <a:srgbClr val="EB8C00"/>
          </a:solidFill>
          <a:ln>
            <a:noFill/>
          </a:ln>
        </p:spPr>
        <p:txBody>
          <a:bodyPr spcFirstLastPara="1" wrap="square" lIns="63500" tIns="0" rIns="64800" bIns="0" anchor="ctr" anchorCtr="0">
            <a:noAutofit/>
          </a:bodyPr>
          <a:lstStyle/>
          <a:p>
            <a:pPr marL="0" marR="0" lvl="0" indent="0" algn="ctr" rtl="0">
              <a:lnSpc>
                <a:spcPct val="100000"/>
              </a:lnSpc>
              <a:spcBef>
                <a:spcPts val="0"/>
              </a:spcBef>
              <a:spcAft>
                <a:spcPts val="0"/>
              </a:spcAft>
              <a:buNone/>
            </a:pPr>
            <a:r>
              <a:rPr lang="en-GB" sz="1200" b="0" i="0" strike="noStrike" cap="none">
                <a:solidFill>
                  <a:srgbClr val="FFFFFF"/>
                </a:solidFill>
                <a:latin typeface="Georgia" panose="02040502050405020303" pitchFamily="18" charset="0"/>
                <a:sym typeface="Arial"/>
              </a:rPr>
              <a:t>Analysis of the circumstances</a:t>
            </a:r>
            <a:endParaRPr sz="1200" b="0" i="0" strike="noStrike" cap="none">
              <a:solidFill>
                <a:srgbClr val="FFFFFF"/>
              </a:solidFill>
              <a:latin typeface="Georgia" panose="02040502050405020303" pitchFamily="18" charset="0"/>
              <a:sym typeface="Arial"/>
            </a:endParaRPr>
          </a:p>
        </p:txBody>
      </p:sp>
      <p:sp>
        <p:nvSpPr>
          <p:cNvPr id="783" name="Google Shape;783;p27"/>
          <p:cNvSpPr/>
          <p:nvPr/>
        </p:nvSpPr>
        <p:spPr>
          <a:xfrm>
            <a:off x="2930987" y="2368964"/>
            <a:ext cx="1870200" cy="804900"/>
          </a:xfrm>
          <a:prstGeom prst="rect">
            <a:avLst/>
          </a:prstGeom>
          <a:solidFill>
            <a:srgbClr val="EB8C00"/>
          </a:solidFill>
          <a:ln>
            <a:noFill/>
          </a:ln>
        </p:spPr>
        <p:txBody>
          <a:bodyPr spcFirstLastPara="1" wrap="square" lIns="63500" tIns="0" rIns="64800" bIns="0" anchor="ctr" anchorCtr="0">
            <a:noAutofit/>
          </a:bodyPr>
          <a:lstStyle/>
          <a:p>
            <a:pPr marL="0" marR="0" lvl="0" indent="0" algn="ctr" rtl="0">
              <a:lnSpc>
                <a:spcPct val="100000"/>
              </a:lnSpc>
              <a:spcBef>
                <a:spcPts val="0"/>
              </a:spcBef>
              <a:spcAft>
                <a:spcPts val="0"/>
              </a:spcAft>
              <a:buNone/>
            </a:pPr>
            <a:r>
              <a:rPr lang="en-GB" sz="1200" b="0" i="0" u="none" strike="noStrike" cap="none">
                <a:solidFill>
                  <a:srgbClr val="FFFFFF"/>
                </a:solidFill>
                <a:latin typeface="Georgia" panose="02040502050405020303" pitchFamily="18" charset="0"/>
                <a:sym typeface="Arial"/>
              </a:rPr>
              <a:t>Appointment of an investigative team</a:t>
            </a:r>
            <a:endParaRPr sz="1200" b="0" i="0" u="none" strike="noStrike" cap="none">
              <a:solidFill>
                <a:srgbClr val="FFFFFF"/>
              </a:solidFill>
              <a:latin typeface="Georgia" panose="02040502050405020303" pitchFamily="18" charset="0"/>
              <a:sym typeface="Arial"/>
            </a:endParaRPr>
          </a:p>
        </p:txBody>
      </p:sp>
      <p:sp>
        <p:nvSpPr>
          <p:cNvPr id="784" name="Google Shape;784;p27"/>
          <p:cNvSpPr/>
          <p:nvPr/>
        </p:nvSpPr>
        <p:spPr>
          <a:xfrm>
            <a:off x="848187" y="3573877"/>
            <a:ext cx="1870200" cy="804900"/>
          </a:xfrm>
          <a:prstGeom prst="rect">
            <a:avLst/>
          </a:prstGeom>
          <a:solidFill>
            <a:srgbClr val="FFCC00"/>
          </a:solidFill>
          <a:ln>
            <a:noFill/>
          </a:ln>
        </p:spPr>
        <p:txBody>
          <a:bodyPr spcFirstLastPara="1" wrap="square" lIns="63500" tIns="0" rIns="64800" bIns="0" anchor="ctr" anchorCtr="0">
            <a:noAutofit/>
          </a:bodyPr>
          <a:lstStyle/>
          <a:p>
            <a:pPr marL="0" marR="0" lvl="0" indent="0" algn="ctr" rtl="0">
              <a:lnSpc>
                <a:spcPct val="100000"/>
              </a:lnSpc>
              <a:spcBef>
                <a:spcPts val="0"/>
              </a:spcBef>
              <a:spcAft>
                <a:spcPts val="0"/>
              </a:spcAft>
              <a:buNone/>
            </a:pPr>
            <a:r>
              <a:rPr lang="en-GB" sz="1200" b="0" i="0" u="none" strike="noStrike" cap="none">
                <a:solidFill>
                  <a:srgbClr val="000000"/>
                </a:solidFill>
                <a:latin typeface="Georgia" panose="02040502050405020303" pitchFamily="18" charset="0"/>
                <a:sym typeface="Arial"/>
              </a:rPr>
              <a:t>Fact finding (preliminary investigation)</a:t>
            </a:r>
            <a:endParaRPr sz="1200" b="0" i="0" u="none" strike="noStrike" cap="none">
              <a:solidFill>
                <a:srgbClr val="000000"/>
              </a:solidFill>
              <a:latin typeface="Georgia" panose="02040502050405020303" pitchFamily="18" charset="0"/>
              <a:sym typeface="Arial"/>
            </a:endParaRPr>
          </a:p>
        </p:txBody>
      </p:sp>
      <p:sp>
        <p:nvSpPr>
          <p:cNvPr id="785" name="Google Shape;785;p27"/>
          <p:cNvSpPr/>
          <p:nvPr/>
        </p:nvSpPr>
        <p:spPr>
          <a:xfrm>
            <a:off x="2930987" y="3573877"/>
            <a:ext cx="1870200" cy="804900"/>
          </a:xfrm>
          <a:prstGeom prst="rect">
            <a:avLst/>
          </a:prstGeom>
          <a:solidFill>
            <a:srgbClr val="FFCC00"/>
          </a:solidFill>
          <a:ln>
            <a:noFill/>
          </a:ln>
        </p:spPr>
        <p:txBody>
          <a:bodyPr spcFirstLastPara="1" wrap="square" lIns="63500" tIns="0" rIns="64800" bIns="0" anchor="ctr" anchorCtr="0">
            <a:noAutofit/>
          </a:bodyPr>
          <a:lstStyle/>
          <a:p>
            <a:pPr marL="0" marR="0" lvl="0" indent="0" algn="ctr" rtl="0">
              <a:lnSpc>
                <a:spcPct val="100000"/>
              </a:lnSpc>
              <a:spcBef>
                <a:spcPts val="0"/>
              </a:spcBef>
              <a:spcAft>
                <a:spcPts val="0"/>
              </a:spcAft>
              <a:buNone/>
            </a:pPr>
            <a:r>
              <a:rPr lang="en-GB" sz="1200" b="0" i="0" u="none" strike="noStrike" cap="none">
                <a:solidFill>
                  <a:srgbClr val="000000"/>
                </a:solidFill>
                <a:latin typeface="Georgia" panose="02040502050405020303" pitchFamily="18" charset="0"/>
                <a:sym typeface="Arial"/>
              </a:rPr>
              <a:t>Presentation of results and recommendations</a:t>
            </a:r>
            <a:endParaRPr sz="1200" b="0" i="0" u="none" strike="noStrike" cap="none">
              <a:solidFill>
                <a:srgbClr val="000000"/>
              </a:solidFill>
              <a:latin typeface="Georgia" panose="02040502050405020303" pitchFamily="18" charset="0"/>
              <a:sym typeface="Arial"/>
            </a:endParaRPr>
          </a:p>
        </p:txBody>
      </p:sp>
      <p:sp>
        <p:nvSpPr>
          <p:cNvPr id="786" name="Google Shape;786;p27"/>
          <p:cNvSpPr/>
          <p:nvPr/>
        </p:nvSpPr>
        <p:spPr>
          <a:xfrm>
            <a:off x="5013787" y="2368964"/>
            <a:ext cx="1870200" cy="804900"/>
          </a:xfrm>
          <a:prstGeom prst="rect">
            <a:avLst/>
          </a:prstGeom>
          <a:solidFill>
            <a:srgbClr val="EB8C00"/>
          </a:solidFill>
          <a:ln>
            <a:noFill/>
          </a:ln>
        </p:spPr>
        <p:txBody>
          <a:bodyPr spcFirstLastPara="1" wrap="square" lIns="63500" tIns="0" rIns="64800" bIns="0" anchor="ctr" anchorCtr="0">
            <a:noAutofit/>
          </a:bodyPr>
          <a:lstStyle/>
          <a:p>
            <a:pPr marL="0" marR="0" lvl="0" indent="0" algn="ctr" rtl="0">
              <a:lnSpc>
                <a:spcPct val="100000"/>
              </a:lnSpc>
              <a:spcBef>
                <a:spcPts val="0"/>
              </a:spcBef>
              <a:spcAft>
                <a:spcPts val="0"/>
              </a:spcAft>
              <a:buNone/>
            </a:pPr>
            <a:r>
              <a:rPr lang="en-GB" sz="1200" b="0" i="0" u="none" strike="noStrike" cap="none">
                <a:solidFill>
                  <a:srgbClr val="FFFFFF"/>
                </a:solidFill>
                <a:latin typeface="Georgia" panose="02040502050405020303" pitchFamily="18" charset="0"/>
                <a:sym typeface="Arial"/>
              </a:rPr>
              <a:t>Analysis of results and recommendations</a:t>
            </a:r>
            <a:endParaRPr sz="1200" b="0" i="0" u="none" strike="noStrike" cap="none">
              <a:solidFill>
                <a:srgbClr val="FFFFFF"/>
              </a:solidFill>
              <a:latin typeface="Georgia" panose="02040502050405020303" pitchFamily="18" charset="0"/>
              <a:sym typeface="Arial"/>
            </a:endParaRPr>
          </a:p>
        </p:txBody>
      </p:sp>
      <p:sp>
        <p:nvSpPr>
          <p:cNvPr id="787" name="Google Shape;787;p27"/>
          <p:cNvSpPr/>
          <p:nvPr/>
        </p:nvSpPr>
        <p:spPr>
          <a:xfrm>
            <a:off x="5013787" y="3573877"/>
            <a:ext cx="1870200" cy="804900"/>
          </a:xfrm>
          <a:prstGeom prst="rect">
            <a:avLst/>
          </a:prstGeom>
          <a:solidFill>
            <a:srgbClr val="FFCC00"/>
          </a:solidFill>
          <a:ln>
            <a:noFill/>
          </a:ln>
        </p:spPr>
        <p:txBody>
          <a:bodyPr spcFirstLastPara="1" wrap="square" lIns="63500" tIns="0" rIns="64800" bIns="0" anchor="ctr" anchorCtr="0">
            <a:noAutofit/>
          </a:bodyPr>
          <a:lstStyle/>
          <a:p>
            <a:pPr marL="0" marR="0" lvl="0" indent="0" algn="ctr" rtl="0">
              <a:lnSpc>
                <a:spcPct val="100000"/>
              </a:lnSpc>
              <a:spcBef>
                <a:spcPts val="0"/>
              </a:spcBef>
              <a:spcAft>
                <a:spcPts val="0"/>
              </a:spcAft>
              <a:buNone/>
            </a:pPr>
            <a:r>
              <a:rPr lang="en-GB" sz="1200" b="0" i="0" u="none" strike="noStrike" cap="none">
                <a:solidFill>
                  <a:srgbClr val="000000"/>
                </a:solidFill>
                <a:latin typeface="Georgia" panose="02040502050405020303" pitchFamily="18" charset="0"/>
                <a:sym typeface="Arial"/>
              </a:rPr>
              <a:t>Detailed investigation (if needed)</a:t>
            </a:r>
            <a:endParaRPr sz="1200" b="0" i="0" u="none" strike="noStrike" cap="none">
              <a:solidFill>
                <a:srgbClr val="000000"/>
              </a:solidFill>
              <a:latin typeface="Georgia" panose="02040502050405020303" pitchFamily="18" charset="0"/>
              <a:sym typeface="Arial"/>
            </a:endParaRPr>
          </a:p>
        </p:txBody>
      </p:sp>
      <p:sp>
        <p:nvSpPr>
          <p:cNvPr id="788" name="Google Shape;788;p27"/>
          <p:cNvSpPr/>
          <p:nvPr/>
        </p:nvSpPr>
        <p:spPr>
          <a:xfrm>
            <a:off x="7096587" y="3573877"/>
            <a:ext cx="1870200" cy="804900"/>
          </a:xfrm>
          <a:prstGeom prst="rect">
            <a:avLst/>
          </a:prstGeom>
          <a:solidFill>
            <a:srgbClr val="FFCC00"/>
          </a:solidFill>
          <a:ln>
            <a:noFill/>
          </a:ln>
        </p:spPr>
        <p:txBody>
          <a:bodyPr spcFirstLastPara="1" wrap="square" lIns="63500" tIns="0" rIns="64800" bIns="0" anchor="ctr" anchorCtr="0">
            <a:noAutofit/>
          </a:bodyPr>
          <a:lstStyle/>
          <a:p>
            <a:pPr marL="0" marR="0" lvl="0" indent="0" algn="ctr" rtl="0">
              <a:lnSpc>
                <a:spcPct val="100000"/>
              </a:lnSpc>
              <a:spcBef>
                <a:spcPts val="0"/>
              </a:spcBef>
              <a:spcAft>
                <a:spcPts val="0"/>
              </a:spcAft>
              <a:buNone/>
            </a:pPr>
            <a:r>
              <a:rPr lang="en-GB" sz="1200" b="0" i="0" u="none" strike="noStrike" cap="none">
                <a:solidFill>
                  <a:srgbClr val="000000"/>
                </a:solidFill>
                <a:latin typeface="Georgia" panose="02040502050405020303" pitchFamily="18" charset="0"/>
                <a:sym typeface="Arial"/>
              </a:rPr>
              <a:t>Preparation of evidence</a:t>
            </a:r>
            <a:endParaRPr sz="1200" b="0" i="0" u="none" strike="noStrike" cap="none">
              <a:solidFill>
                <a:srgbClr val="000000"/>
              </a:solidFill>
              <a:latin typeface="Georgia" panose="02040502050405020303" pitchFamily="18" charset="0"/>
              <a:sym typeface="Arial"/>
            </a:endParaRPr>
          </a:p>
        </p:txBody>
      </p:sp>
      <p:sp>
        <p:nvSpPr>
          <p:cNvPr id="789" name="Google Shape;789;p27"/>
          <p:cNvSpPr/>
          <p:nvPr/>
        </p:nvSpPr>
        <p:spPr>
          <a:xfrm>
            <a:off x="848187" y="5020089"/>
            <a:ext cx="1870200" cy="804900"/>
          </a:xfrm>
          <a:prstGeom prst="rect">
            <a:avLst/>
          </a:prstGeom>
          <a:solidFill>
            <a:srgbClr val="E0301E"/>
          </a:solidFill>
          <a:ln>
            <a:noFill/>
          </a:ln>
        </p:spPr>
        <p:txBody>
          <a:bodyPr spcFirstLastPara="1" wrap="square" lIns="63500" tIns="0" rIns="64800" bIns="0" anchor="ctr" anchorCtr="0">
            <a:noAutofit/>
          </a:bodyPr>
          <a:lstStyle/>
          <a:p>
            <a:pPr marL="0" marR="0" lvl="0" indent="0" algn="ctr" rtl="0">
              <a:lnSpc>
                <a:spcPct val="100000"/>
              </a:lnSpc>
              <a:spcBef>
                <a:spcPts val="0"/>
              </a:spcBef>
              <a:spcAft>
                <a:spcPts val="0"/>
              </a:spcAft>
              <a:buNone/>
            </a:pPr>
            <a:r>
              <a:rPr lang="en-GB" sz="1200" b="0" i="0" u="none" strike="noStrike" cap="none">
                <a:solidFill>
                  <a:srgbClr val="FFFFFF"/>
                </a:solidFill>
                <a:latin typeface="Georgia" panose="02040502050405020303" pitchFamily="18" charset="0"/>
                <a:sym typeface="Arial"/>
              </a:rPr>
              <a:t>Establishment of the legal strategy</a:t>
            </a:r>
            <a:endParaRPr sz="1200" b="0" i="0" u="none" strike="noStrike" cap="none">
              <a:solidFill>
                <a:srgbClr val="000000"/>
              </a:solidFill>
              <a:latin typeface="Georgia" panose="02040502050405020303" pitchFamily="18" charset="0"/>
              <a:sym typeface="Arial"/>
            </a:endParaRPr>
          </a:p>
        </p:txBody>
      </p:sp>
      <p:sp>
        <p:nvSpPr>
          <p:cNvPr id="790" name="Google Shape;790;p27"/>
          <p:cNvSpPr/>
          <p:nvPr/>
        </p:nvSpPr>
        <p:spPr>
          <a:xfrm>
            <a:off x="2930987" y="5020089"/>
            <a:ext cx="1870200" cy="804900"/>
          </a:xfrm>
          <a:prstGeom prst="rect">
            <a:avLst/>
          </a:prstGeom>
          <a:solidFill>
            <a:srgbClr val="E0301E"/>
          </a:solidFill>
          <a:ln>
            <a:noFill/>
          </a:ln>
        </p:spPr>
        <p:txBody>
          <a:bodyPr spcFirstLastPara="1" wrap="square" lIns="63500" tIns="0" rIns="64800" bIns="0" anchor="ctr" anchorCtr="0">
            <a:noAutofit/>
          </a:bodyPr>
          <a:lstStyle/>
          <a:p>
            <a:pPr marL="0" marR="0" lvl="0" indent="0" algn="ctr" rtl="0">
              <a:lnSpc>
                <a:spcPct val="100000"/>
              </a:lnSpc>
              <a:spcBef>
                <a:spcPts val="0"/>
              </a:spcBef>
              <a:spcAft>
                <a:spcPts val="0"/>
              </a:spcAft>
              <a:buNone/>
            </a:pPr>
            <a:r>
              <a:rPr lang="en-GB" sz="1200" b="0" i="0" u="none" strike="noStrike" cap="none">
                <a:solidFill>
                  <a:srgbClr val="FFFFFF"/>
                </a:solidFill>
                <a:latin typeface="Georgia" panose="02040502050405020303" pitchFamily="18" charset="0"/>
                <a:sym typeface="Arial"/>
              </a:rPr>
              <a:t>Taking legal action against perpetrators</a:t>
            </a:r>
            <a:endParaRPr sz="1200" b="0" i="0" u="none" strike="noStrike" cap="none">
              <a:solidFill>
                <a:srgbClr val="000000"/>
              </a:solidFill>
              <a:latin typeface="Georgia" panose="02040502050405020303" pitchFamily="18" charset="0"/>
              <a:sym typeface="Arial"/>
            </a:endParaRPr>
          </a:p>
        </p:txBody>
      </p:sp>
      <p:sp>
        <p:nvSpPr>
          <p:cNvPr id="791" name="Google Shape;791;p27"/>
          <p:cNvSpPr/>
          <p:nvPr/>
        </p:nvSpPr>
        <p:spPr>
          <a:xfrm>
            <a:off x="7096587" y="2368964"/>
            <a:ext cx="1870200" cy="804900"/>
          </a:xfrm>
          <a:prstGeom prst="rect">
            <a:avLst/>
          </a:prstGeom>
          <a:solidFill>
            <a:srgbClr val="EB8C00"/>
          </a:solidFill>
          <a:ln>
            <a:noFill/>
          </a:ln>
        </p:spPr>
        <p:txBody>
          <a:bodyPr spcFirstLastPara="1" wrap="square" lIns="63500" tIns="0" rIns="64800" bIns="0" anchor="ctr" anchorCtr="0">
            <a:noAutofit/>
          </a:bodyPr>
          <a:lstStyle/>
          <a:p>
            <a:pPr marL="0" marR="0" lvl="0" indent="0" algn="ctr" rtl="0">
              <a:lnSpc>
                <a:spcPct val="100000"/>
              </a:lnSpc>
              <a:spcBef>
                <a:spcPts val="0"/>
              </a:spcBef>
              <a:spcAft>
                <a:spcPts val="0"/>
              </a:spcAft>
              <a:buNone/>
            </a:pPr>
            <a:r>
              <a:rPr lang="en-GB" sz="1200" b="0" i="0" u="none" strike="noStrike" cap="none">
                <a:solidFill>
                  <a:srgbClr val="FFFFFF"/>
                </a:solidFill>
                <a:latin typeface="Georgia" panose="02040502050405020303" pitchFamily="18" charset="0"/>
                <a:sym typeface="Arial"/>
              </a:rPr>
              <a:t>Notification of stakeholders</a:t>
            </a:r>
            <a:endParaRPr sz="1200" b="0" i="0" u="none" strike="noStrike" cap="none">
              <a:solidFill>
                <a:srgbClr val="FFFFFF"/>
              </a:solidFill>
              <a:latin typeface="Georgia" panose="02040502050405020303" pitchFamily="18" charset="0"/>
              <a:sym typeface="Arial"/>
            </a:endParaRPr>
          </a:p>
        </p:txBody>
      </p:sp>
      <p:cxnSp>
        <p:nvCxnSpPr>
          <p:cNvPr id="792" name="Google Shape;792;p27"/>
          <p:cNvCxnSpPr>
            <a:stCxn id="782" idx="3"/>
            <a:endCxn id="783" idx="1"/>
          </p:cNvCxnSpPr>
          <p:nvPr/>
        </p:nvCxnSpPr>
        <p:spPr>
          <a:xfrm>
            <a:off x="2718387" y="2771414"/>
            <a:ext cx="212700" cy="0"/>
          </a:xfrm>
          <a:prstGeom prst="straightConnector1">
            <a:avLst/>
          </a:prstGeom>
          <a:noFill/>
          <a:ln w="9525" cap="flat" cmpd="sng">
            <a:solidFill>
              <a:srgbClr val="000000"/>
            </a:solidFill>
            <a:prstDash val="solid"/>
            <a:round/>
            <a:headEnd type="none" w="sm" len="sm"/>
            <a:tailEnd type="triangle" w="med" len="med"/>
          </a:ln>
        </p:spPr>
      </p:cxnSp>
      <p:cxnSp>
        <p:nvCxnSpPr>
          <p:cNvPr id="793" name="Google Shape;793;p27"/>
          <p:cNvCxnSpPr>
            <a:stCxn id="783" idx="2"/>
            <a:endCxn id="784" idx="0"/>
          </p:cNvCxnSpPr>
          <p:nvPr/>
        </p:nvCxnSpPr>
        <p:spPr>
          <a:xfrm rot="5400000">
            <a:off x="2624687" y="2332364"/>
            <a:ext cx="399900" cy="2082900"/>
          </a:xfrm>
          <a:prstGeom prst="bentConnector3">
            <a:avLst>
              <a:gd name="adj1" fmla="val 50014"/>
            </a:avLst>
          </a:prstGeom>
          <a:noFill/>
          <a:ln w="9525" cap="flat" cmpd="sng">
            <a:solidFill>
              <a:srgbClr val="000000"/>
            </a:solidFill>
            <a:prstDash val="solid"/>
            <a:miter lim="800000"/>
            <a:headEnd type="none" w="sm" len="sm"/>
            <a:tailEnd type="triangle" w="med" len="med"/>
          </a:ln>
        </p:spPr>
      </p:cxnSp>
      <p:cxnSp>
        <p:nvCxnSpPr>
          <p:cNvPr id="794" name="Google Shape;794;p27"/>
          <p:cNvCxnSpPr>
            <a:stCxn id="784" idx="3"/>
            <a:endCxn id="785" idx="1"/>
          </p:cNvCxnSpPr>
          <p:nvPr/>
        </p:nvCxnSpPr>
        <p:spPr>
          <a:xfrm>
            <a:off x="2718387" y="3976327"/>
            <a:ext cx="212700" cy="0"/>
          </a:xfrm>
          <a:prstGeom prst="straightConnector1">
            <a:avLst/>
          </a:prstGeom>
          <a:noFill/>
          <a:ln w="9525" cap="flat" cmpd="sng">
            <a:solidFill>
              <a:srgbClr val="000000"/>
            </a:solidFill>
            <a:prstDash val="solid"/>
            <a:round/>
            <a:headEnd type="none" w="sm" len="sm"/>
            <a:tailEnd type="triangle" w="med" len="med"/>
          </a:ln>
        </p:spPr>
      </p:cxnSp>
      <p:cxnSp>
        <p:nvCxnSpPr>
          <p:cNvPr id="795" name="Google Shape;795;p27"/>
          <p:cNvCxnSpPr>
            <a:stCxn id="785" idx="3"/>
            <a:endCxn id="786" idx="1"/>
          </p:cNvCxnSpPr>
          <p:nvPr/>
        </p:nvCxnSpPr>
        <p:spPr>
          <a:xfrm rot="10800000" flipH="1">
            <a:off x="4801187" y="2771527"/>
            <a:ext cx="212700" cy="1204800"/>
          </a:xfrm>
          <a:prstGeom prst="bentConnector3">
            <a:avLst>
              <a:gd name="adj1" fmla="val 49976"/>
            </a:avLst>
          </a:prstGeom>
          <a:noFill/>
          <a:ln w="9525" cap="flat" cmpd="sng">
            <a:solidFill>
              <a:srgbClr val="000000"/>
            </a:solidFill>
            <a:prstDash val="solid"/>
            <a:miter lim="800000"/>
            <a:headEnd type="none" w="sm" len="sm"/>
            <a:tailEnd type="triangle" w="med" len="med"/>
          </a:ln>
        </p:spPr>
      </p:cxnSp>
      <p:cxnSp>
        <p:nvCxnSpPr>
          <p:cNvPr id="796" name="Google Shape;796;p27"/>
          <p:cNvCxnSpPr>
            <a:stCxn id="786" idx="2"/>
            <a:endCxn id="787" idx="0"/>
          </p:cNvCxnSpPr>
          <p:nvPr/>
        </p:nvCxnSpPr>
        <p:spPr>
          <a:xfrm>
            <a:off x="5948887" y="3173864"/>
            <a:ext cx="0" cy="399900"/>
          </a:xfrm>
          <a:prstGeom prst="straightConnector1">
            <a:avLst/>
          </a:prstGeom>
          <a:noFill/>
          <a:ln w="9525" cap="flat" cmpd="sng">
            <a:solidFill>
              <a:srgbClr val="000000"/>
            </a:solidFill>
            <a:prstDash val="solid"/>
            <a:round/>
            <a:headEnd type="none" w="sm" len="sm"/>
            <a:tailEnd type="triangle" w="med" len="med"/>
          </a:ln>
        </p:spPr>
      </p:cxnSp>
      <p:cxnSp>
        <p:nvCxnSpPr>
          <p:cNvPr id="797" name="Google Shape;797;p27"/>
          <p:cNvCxnSpPr>
            <a:stCxn id="787" idx="3"/>
            <a:endCxn id="786" idx="3"/>
          </p:cNvCxnSpPr>
          <p:nvPr/>
        </p:nvCxnSpPr>
        <p:spPr>
          <a:xfrm rot="10800000" flipH="1">
            <a:off x="6883987" y="2771527"/>
            <a:ext cx="600" cy="1204800"/>
          </a:xfrm>
          <a:prstGeom prst="bentConnector3">
            <a:avLst>
              <a:gd name="adj1" fmla="val 23960352"/>
            </a:avLst>
          </a:prstGeom>
          <a:noFill/>
          <a:ln w="9525" cap="flat" cmpd="sng">
            <a:solidFill>
              <a:srgbClr val="000000"/>
            </a:solidFill>
            <a:prstDash val="solid"/>
            <a:miter lim="800000"/>
            <a:headEnd type="none" w="sm" len="sm"/>
            <a:tailEnd type="triangle" w="med" len="med"/>
          </a:ln>
        </p:spPr>
      </p:cxnSp>
      <p:cxnSp>
        <p:nvCxnSpPr>
          <p:cNvPr id="798" name="Google Shape;798;p27"/>
          <p:cNvCxnSpPr>
            <a:stCxn id="799" idx="2"/>
            <a:endCxn id="791" idx="0"/>
          </p:cNvCxnSpPr>
          <p:nvPr/>
        </p:nvCxnSpPr>
        <p:spPr>
          <a:xfrm rot="-5400000" flipH="1">
            <a:off x="6248937" y="586252"/>
            <a:ext cx="441300" cy="3124200"/>
          </a:xfrm>
          <a:prstGeom prst="bentConnector3">
            <a:avLst>
              <a:gd name="adj1" fmla="val 49996"/>
            </a:avLst>
          </a:prstGeom>
          <a:noFill/>
          <a:ln w="9525" cap="flat" cmpd="sng">
            <a:solidFill>
              <a:srgbClr val="000000"/>
            </a:solidFill>
            <a:prstDash val="solid"/>
            <a:miter lim="800000"/>
            <a:headEnd type="none" w="sm" len="sm"/>
            <a:tailEnd type="triangle" w="med" len="med"/>
          </a:ln>
        </p:spPr>
      </p:cxnSp>
      <p:cxnSp>
        <p:nvCxnSpPr>
          <p:cNvPr id="800" name="Google Shape;800;p27"/>
          <p:cNvCxnSpPr>
            <a:stCxn id="787" idx="2"/>
            <a:endCxn id="788" idx="2"/>
          </p:cNvCxnSpPr>
          <p:nvPr/>
        </p:nvCxnSpPr>
        <p:spPr>
          <a:xfrm rot="-5400000" flipH="1">
            <a:off x="6990037" y="3337627"/>
            <a:ext cx="600" cy="2082900"/>
          </a:xfrm>
          <a:prstGeom prst="bentConnector3">
            <a:avLst>
              <a:gd name="adj1" fmla="val 39687500"/>
            </a:avLst>
          </a:prstGeom>
          <a:noFill/>
          <a:ln w="9525" cap="flat" cmpd="sng">
            <a:solidFill>
              <a:srgbClr val="000000"/>
            </a:solidFill>
            <a:prstDash val="solid"/>
            <a:miter lim="800000"/>
            <a:headEnd type="none" w="sm" len="sm"/>
            <a:tailEnd type="triangle" w="med" len="med"/>
          </a:ln>
        </p:spPr>
      </p:cxnSp>
      <p:cxnSp>
        <p:nvCxnSpPr>
          <p:cNvPr id="801" name="Google Shape;801;p27"/>
          <p:cNvCxnSpPr>
            <a:cxnSpLocks/>
            <a:stCxn id="789" idx="3"/>
            <a:endCxn id="790" idx="1"/>
          </p:cNvCxnSpPr>
          <p:nvPr/>
        </p:nvCxnSpPr>
        <p:spPr>
          <a:xfrm>
            <a:off x="2718387" y="5422539"/>
            <a:ext cx="212700" cy="0"/>
          </a:xfrm>
          <a:prstGeom prst="straightConnector1">
            <a:avLst/>
          </a:prstGeom>
          <a:noFill/>
          <a:ln w="9525" cap="flat" cmpd="sng">
            <a:solidFill>
              <a:srgbClr val="000000"/>
            </a:solidFill>
            <a:prstDash val="solid"/>
            <a:round/>
            <a:headEnd type="none" w="sm" len="sm"/>
            <a:tailEnd type="triangle" w="med" len="med"/>
          </a:ln>
        </p:spPr>
      </p:cxnSp>
      <p:sp>
        <p:nvSpPr>
          <p:cNvPr id="799" name="Google Shape;799;p27"/>
          <p:cNvSpPr/>
          <p:nvPr/>
        </p:nvSpPr>
        <p:spPr>
          <a:xfrm>
            <a:off x="848187" y="1526002"/>
            <a:ext cx="8118600" cy="401700"/>
          </a:xfrm>
          <a:prstGeom prst="rect">
            <a:avLst/>
          </a:prstGeom>
          <a:solidFill>
            <a:srgbClr val="DB536A"/>
          </a:solidFill>
          <a:ln>
            <a:noFill/>
          </a:ln>
        </p:spPr>
        <p:txBody>
          <a:bodyPr spcFirstLastPara="1" wrap="square" lIns="63500" tIns="0" rIns="64800" bIns="0" anchor="ctr" anchorCtr="0">
            <a:noAutofit/>
          </a:bodyPr>
          <a:lstStyle/>
          <a:p>
            <a:pPr marL="0" marR="0" lvl="0" indent="0" algn="ctr" rtl="0">
              <a:lnSpc>
                <a:spcPct val="100000"/>
              </a:lnSpc>
              <a:spcBef>
                <a:spcPts val="0"/>
              </a:spcBef>
              <a:spcAft>
                <a:spcPts val="0"/>
              </a:spcAft>
              <a:buNone/>
            </a:pPr>
            <a:r>
              <a:rPr lang="en-GB" sz="1200" b="0" i="0" u="none" strike="noStrike" cap="none">
                <a:solidFill>
                  <a:srgbClr val="FFFFFF"/>
                </a:solidFill>
                <a:latin typeface="Georgia" panose="02040502050405020303" pitchFamily="18" charset="0"/>
                <a:sym typeface="Arial"/>
              </a:rPr>
              <a:t>Oversight of the Fraud Response Process</a:t>
            </a:r>
            <a:endParaRPr sz="1200" b="0" i="0" u="none" strike="noStrike" cap="none">
              <a:solidFill>
                <a:srgbClr val="000000"/>
              </a:solidFill>
              <a:latin typeface="Georgia" panose="02040502050405020303" pitchFamily="18" charset="0"/>
              <a:sym typeface="Arial"/>
            </a:endParaRPr>
          </a:p>
        </p:txBody>
      </p:sp>
      <p:cxnSp>
        <p:nvCxnSpPr>
          <p:cNvPr id="802" name="Google Shape;802;p27"/>
          <p:cNvCxnSpPr>
            <a:cxnSpLocks/>
            <a:stCxn id="799" idx="1"/>
            <a:endCxn id="789" idx="1"/>
          </p:cNvCxnSpPr>
          <p:nvPr/>
        </p:nvCxnSpPr>
        <p:spPr>
          <a:xfrm>
            <a:off x="848187" y="1726852"/>
            <a:ext cx="600" cy="3695700"/>
          </a:xfrm>
          <a:prstGeom prst="bentConnector3">
            <a:avLst>
              <a:gd name="adj1" fmla="val -39687500"/>
            </a:avLst>
          </a:prstGeom>
          <a:noFill/>
          <a:ln w="9525" cap="flat" cmpd="sng">
            <a:solidFill>
              <a:srgbClr val="000000"/>
            </a:solidFill>
            <a:prstDash val="solid"/>
            <a:miter lim="800000"/>
            <a:headEnd type="none" w="sm" len="sm"/>
            <a:tailEnd type="triangle" w="med" len="med"/>
          </a:ln>
        </p:spPr>
      </p:cxnSp>
      <p:sp>
        <p:nvSpPr>
          <p:cNvPr id="803" name="Google Shape;803;p27"/>
          <p:cNvSpPr/>
          <p:nvPr/>
        </p:nvSpPr>
        <p:spPr>
          <a:xfrm>
            <a:off x="7101349" y="5020089"/>
            <a:ext cx="1870200" cy="804900"/>
          </a:xfrm>
          <a:prstGeom prst="rect">
            <a:avLst/>
          </a:prstGeom>
          <a:solidFill>
            <a:srgbClr val="EB8C00"/>
          </a:solidFill>
          <a:ln>
            <a:noFill/>
          </a:ln>
        </p:spPr>
        <p:txBody>
          <a:bodyPr spcFirstLastPara="1" wrap="square" lIns="63500" tIns="0" rIns="64800" bIns="0" anchor="ctr" anchorCtr="0">
            <a:noAutofit/>
          </a:bodyPr>
          <a:lstStyle/>
          <a:p>
            <a:pPr marL="0" marR="0" lvl="0" indent="0" algn="ctr" rtl="0">
              <a:lnSpc>
                <a:spcPct val="100000"/>
              </a:lnSpc>
              <a:spcBef>
                <a:spcPts val="0"/>
              </a:spcBef>
              <a:spcAft>
                <a:spcPts val="0"/>
              </a:spcAft>
              <a:buNone/>
            </a:pPr>
            <a:r>
              <a:rPr lang="en-GB" sz="1200" b="0" i="0" u="none" strike="noStrike" cap="none">
                <a:solidFill>
                  <a:srgbClr val="FFFFFF"/>
                </a:solidFill>
                <a:latin typeface="Georgia" panose="02040502050405020303" pitchFamily="18" charset="0"/>
                <a:sym typeface="Arial"/>
              </a:rPr>
              <a:t>Disciplinary actions</a:t>
            </a:r>
            <a:endParaRPr>
              <a:solidFill>
                <a:srgbClr val="FFFFFF"/>
              </a:solidFill>
              <a:latin typeface="Georgia" panose="02040502050405020303" pitchFamily="18" charset="0"/>
            </a:endParaRPr>
          </a:p>
          <a:p>
            <a:pPr marL="0" marR="0" lvl="0" indent="0" algn="ctr" rtl="0">
              <a:lnSpc>
                <a:spcPct val="100000"/>
              </a:lnSpc>
              <a:spcBef>
                <a:spcPts val="0"/>
              </a:spcBef>
              <a:spcAft>
                <a:spcPts val="0"/>
              </a:spcAft>
              <a:buNone/>
            </a:pPr>
            <a:r>
              <a:rPr lang="en-GB" sz="1200" b="0" i="0" u="none" strike="noStrike" cap="none">
                <a:solidFill>
                  <a:srgbClr val="FFFFFF"/>
                </a:solidFill>
                <a:latin typeface="Georgia" panose="02040502050405020303" pitchFamily="18" charset="0"/>
                <a:sym typeface="Arial"/>
              </a:rPr>
              <a:t>Criminal complaints</a:t>
            </a:r>
            <a:endParaRPr>
              <a:solidFill>
                <a:srgbClr val="FFFFFF"/>
              </a:solidFill>
              <a:latin typeface="Georgia" panose="02040502050405020303" pitchFamily="18" charset="0"/>
            </a:endParaRPr>
          </a:p>
          <a:p>
            <a:pPr marL="0" marR="0" lvl="0" indent="0" algn="ctr" rtl="0">
              <a:lnSpc>
                <a:spcPct val="100000"/>
              </a:lnSpc>
              <a:spcBef>
                <a:spcPts val="0"/>
              </a:spcBef>
              <a:spcAft>
                <a:spcPts val="0"/>
              </a:spcAft>
              <a:buNone/>
            </a:pPr>
            <a:r>
              <a:rPr lang="en-GB" sz="1200" b="0" i="0" u="none" strike="noStrike" cap="none">
                <a:solidFill>
                  <a:srgbClr val="FFFFFF"/>
                </a:solidFill>
                <a:latin typeface="Georgia" panose="02040502050405020303" pitchFamily="18" charset="0"/>
                <a:sym typeface="Arial"/>
              </a:rPr>
              <a:t>Litigation</a:t>
            </a:r>
            <a:endParaRPr sz="1200" b="0" i="0" u="none" strike="noStrike" cap="none">
              <a:solidFill>
                <a:srgbClr val="FFFFFF"/>
              </a:solidFill>
              <a:latin typeface="Georgia" panose="02040502050405020303" pitchFamily="18" charset="0"/>
              <a:sym typeface="Arial"/>
            </a:endParaRPr>
          </a:p>
        </p:txBody>
      </p:sp>
      <p:cxnSp>
        <p:nvCxnSpPr>
          <p:cNvPr id="804" name="Google Shape;804;p27"/>
          <p:cNvCxnSpPr>
            <a:cxnSpLocks/>
            <a:stCxn id="799" idx="3"/>
            <a:endCxn id="803" idx="3"/>
          </p:cNvCxnSpPr>
          <p:nvPr/>
        </p:nvCxnSpPr>
        <p:spPr>
          <a:xfrm>
            <a:off x="8966787" y="1726852"/>
            <a:ext cx="4800" cy="3695700"/>
          </a:xfrm>
          <a:prstGeom prst="bentConnector3">
            <a:avLst>
              <a:gd name="adj1" fmla="val 5060146"/>
            </a:avLst>
          </a:prstGeom>
          <a:noFill/>
          <a:ln w="9525" cap="flat" cmpd="sng">
            <a:solidFill>
              <a:srgbClr val="000000"/>
            </a:solidFill>
            <a:prstDash val="solid"/>
            <a:miter lim="800000"/>
            <a:headEnd type="none" w="sm" len="sm"/>
            <a:tailEnd type="triangle" w="med" len="med"/>
          </a:ln>
        </p:spPr>
      </p:cxnSp>
      <p:cxnSp>
        <p:nvCxnSpPr>
          <p:cNvPr id="805" name="Google Shape;805;p27"/>
          <p:cNvCxnSpPr>
            <a:cxnSpLocks/>
            <a:stCxn id="790" idx="3"/>
            <a:endCxn id="803" idx="1"/>
          </p:cNvCxnSpPr>
          <p:nvPr/>
        </p:nvCxnSpPr>
        <p:spPr>
          <a:xfrm>
            <a:off x="4801187" y="5422539"/>
            <a:ext cx="2300100" cy="0"/>
          </a:xfrm>
          <a:prstGeom prst="straightConnector1">
            <a:avLst/>
          </a:prstGeom>
          <a:noFill/>
          <a:ln w="9525" cap="flat" cmpd="sng">
            <a:solidFill>
              <a:srgbClr val="000000"/>
            </a:solidFill>
            <a:prstDash val="solid"/>
            <a:round/>
            <a:headEnd type="none" w="sm" len="sm"/>
            <a:tailEnd type="triangle" w="med" len="med"/>
          </a:ln>
        </p:spPr>
      </p:cxnSp>
      <p:sp>
        <p:nvSpPr>
          <p:cNvPr id="806" name="Google Shape;806;p27"/>
          <p:cNvSpPr/>
          <p:nvPr/>
        </p:nvSpPr>
        <p:spPr>
          <a:xfrm>
            <a:off x="703724" y="2164177"/>
            <a:ext cx="767100" cy="408000"/>
          </a:xfrm>
          <a:prstGeom prst="ellipse">
            <a:avLst/>
          </a:prstGeom>
          <a:solidFill>
            <a:srgbClr val="444444"/>
          </a:solidFill>
          <a:ln w="9525" cap="flat" cmpd="sng">
            <a:solidFill>
              <a:srgbClr val="000000"/>
            </a:solidFill>
            <a:prstDash val="solid"/>
            <a:round/>
            <a:headEnd type="none" w="sm" len="sm"/>
            <a:tailEnd type="none" w="sm" len="sm"/>
          </a:ln>
        </p:spPr>
        <p:txBody>
          <a:bodyPr spcFirstLastPara="1" wrap="square" lIns="63500" tIns="0" rIns="64800" bIns="0" anchor="ctr" anchorCtr="0">
            <a:noAutofit/>
          </a:bodyPr>
          <a:lstStyle/>
          <a:p>
            <a:pPr marL="0" marR="0" lvl="0" indent="0" algn="ctr" rtl="0">
              <a:lnSpc>
                <a:spcPct val="100000"/>
              </a:lnSpc>
              <a:spcBef>
                <a:spcPts val="0"/>
              </a:spcBef>
              <a:spcAft>
                <a:spcPts val="0"/>
              </a:spcAft>
              <a:buNone/>
            </a:pPr>
            <a:r>
              <a:rPr lang="en-GB" sz="1200" b="1" i="0" u="none" strike="noStrike" cap="none">
                <a:solidFill>
                  <a:srgbClr val="FFFFFF"/>
                </a:solidFill>
                <a:latin typeface="Georgia" panose="02040502050405020303" pitchFamily="18" charset="0"/>
                <a:sym typeface="Arial"/>
              </a:rPr>
              <a:t>Start</a:t>
            </a:r>
            <a:endParaRPr sz="1200" b="0" i="0" u="none" strike="noStrike" cap="none">
              <a:solidFill>
                <a:srgbClr val="000000"/>
              </a:solidFill>
              <a:latin typeface="Georgia" panose="02040502050405020303" pitchFamily="18" charset="0"/>
              <a:sym typeface="Arial"/>
            </a:endParaRPr>
          </a:p>
        </p:txBody>
      </p:sp>
      <p:cxnSp>
        <p:nvCxnSpPr>
          <p:cNvPr id="807" name="Google Shape;807;p27"/>
          <p:cNvCxnSpPr>
            <a:cxnSpLocks/>
            <a:stCxn id="788" idx="3"/>
            <a:endCxn id="789" idx="0"/>
          </p:cNvCxnSpPr>
          <p:nvPr/>
        </p:nvCxnSpPr>
        <p:spPr>
          <a:xfrm flipH="1">
            <a:off x="1783287" y="3976327"/>
            <a:ext cx="7183500" cy="1043700"/>
          </a:xfrm>
          <a:prstGeom prst="bentConnector4">
            <a:avLst>
              <a:gd name="adj1" fmla="val -3315"/>
              <a:gd name="adj2" fmla="val 69283"/>
            </a:avLst>
          </a:prstGeom>
          <a:noFill/>
          <a:ln w="9525" cap="flat" cmpd="sng">
            <a:solidFill>
              <a:srgbClr val="000000"/>
            </a:solidFill>
            <a:prstDash val="solid"/>
            <a:miter lim="800000"/>
            <a:headEnd type="none" w="sm" len="sm"/>
            <a:tailEnd type="triangle" w="med" len="med"/>
          </a:ln>
        </p:spPr>
      </p:cxnSp>
      <p:sp>
        <p:nvSpPr>
          <p:cNvPr id="808" name="Google Shape;808;p27"/>
          <p:cNvSpPr/>
          <p:nvPr/>
        </p:nvSpPr>
        <p:spPr>
          <a:xfrm>
            <a:off x="9417137" y="1464964"/>
            <a:ext cx="1409700" cy="311100"/>
          </a:xfrm>
          <a:prstGeom prst="rect">
            <a:avLst/>
          </a:prstGeom>
          <a:solidFill>
            <a:srgbClr val="E0301E"/>
          </a:solidFill>
          <a:ln>
            <a:noFill/>
          </a:ln>
        </p:spPr>
        <p:txBody>
          <a:bodyPr spcFirstLastPara="1" wrap="square" lIns="63500" tIns="0" rIns="64800" bIns="0" anchor="ctr" anchorCtr="0">
            <a:noAutofit/>
          </a:bodyPr>
          <a:lstStyle/>
          <a:p>
            <a:pPr marL="0" marR="0" lvl="0" indent="0" algn="ctr" rtl="0">
              <a:lnSpc>
                <a:spcPct val="100000"/>
              </a:lnSpc>
              <a:spcBef>
                <a:spcPts val="0"/>
              </a:spcBef>
              <a:spcAft>
                <a:spcPts val="0"/>
              </a:spcAft>
              <a:buNone/>
            </a:pPr>
            <a:r>
              <a:rPr lang="en-GB" sz="1200" b="0" i="0" u="none" strike="noStrike" cap="none">
                <a:solidFill>
                  <a:srgbClr val="FFFFFF"/>
                </a:solidFill>
                <a:latin typeface="Georgia" panose="02040502050405020303" pitchFamily="18" charset="0"/>
                <a:sym typeface="Arial"/>
              </a:rPr>
              <a:t>Lawyers</a:t>
            </a:r>
            <a:endParaRPr sz="1200" b="0" i="0" u="none" strike="noStrike" cap="none">
              <a:solidFill>
                <a:srgbClr val="000000"/>
              </a:solidFill>
              <a:latin typeface="Georgia" panose="02040502050405020303" pitchFamily="18" charset="0"/>
              <a:sym typeface="Arial"/>
            </a:endParaRPr>
          </a:p>
        </p:txBody>
      </p:sp>
      <p:sp>
        <p:nvSpPr>
          <p:cNvPr id="809" name="Google Shape;809;p27"/>
          <p:cNvSpPr/>
          <p:nvPr/>
        </p:nvSpPr>
        <p:spPr>
          <a:xfrm>
            <a:off x="9417137" y="1104602"/>
            <a:ext cx="1409700" cy="311100"/>
          </a:xfrm>
          <a:prstGeom prst="rect">
            <a:avLst/>
          </a:prstGeom>
          <a:solidFill>
            <a:srgbClr val="FFCC00"/>
          </a:solidFill>
          <a:ln>
            <a:noFill/>
          </a:ln>
        </p:spPr>
        <p:txBody>
          <a:bodyPr spcFirstLastPara="1" wrap="square" lIns="63500" tIns="0" rIns="64800" bIns="0" anchor="ctr" anchorCtr="0">
            <a:noAutofit/>
          </a:bodyPr>
          <a:lstStyle/>
          <a:p>
            <a:pPr marL="0" marR="0" lvl="0" indent="0" algn="ctr" rtl="0">
              <a:lnSpc>
                <a:spcPct val="100000"/>
              </a:lnSpc>
              <a:spcBef>
                <a:spcPts val="0"/>
              </a:spcBef>
              <a:spcAft>
                <a:spcPts val="0"/>
              </a:spcAft>
              <a:buNone/>
            </a:pPr>
            <a:r>
              <a:rPr lang="en-GB" sz="1200" b="0" i="0" u="none" strike="noStrike" cap="none">
                <a:solidFill>
                  <a:srgbClr val="000000"/>
                </a:solidFill>
                <a:latin typeface="Georgia" panose="02040502050405020303" pitchFamily="18" charset="0"/>
                <a:sym typeface="Arial"/>
              </a:rPr>
              <a:t>Investigators</a:t>
            </a:r>
            <a:endParaRPr sz="1200" b="0" i="0" u="none" strike="noStrike" cap="none">
              <a:solidFill>
                <a:srgbClr val="000000"/>
              </a:solidFill>
              <a:latin typeface="Georgia" panose="02040502050405020303" pitchFamily="18" charset="0"/>
              <a:sym typeface="Arial"/>
            </a:endParaRPr>
          </a:p>
        </p:txBody>
      </p:sp>
      <p:sp>
        <p:nvSpPr>
          <p:cNvPr id="810" name="Google Shape;810;p27"/>
          <p:cNvSpPr/>
          <p:nvPr/>
        </p:nvSpPr>
        <p:spPr>
          <a:xfrm>
            <a:off x="9417137" y="745827"/>
            <a:ext cx="1409700" cy="311100"/>
          </a:xfrm>
          <a:prstGeom prst="rect">
            <a:avLst/>
          </a:prstGeom>
          <a:solidFill>
            <a:srgbClr val="EB8C00"/>
          </a:solidFill>
          <a:ln>
            <a:noFill/>
          </a:ln>
        </p:spPr>
        <p:txBody>
          <a:bodyPr spcFirstLastPara="1" wrap="square" lIns="63500" tIns="0" rIns="64800" bIns="0" anchor="ctr" anchorCtr="0">
            <a:noAutofit/>
          </a:bodyPr>
          <a:lstStyle/>
          <a:p>
            <a:pPr marL="0" marR="0" lvl="0" indent="0" algn="ctr" rtl="0">
              <a:lnSpc>
                <a:spcPct val="100000"/>
              </a:lnSpc>
              <a:spcBef>
                <a:spcPts val="0"/>
              </a:spcBef>
              <a:spcAft>
                <a:spcPts val="0"/>
              </a:spcAft>
              <a:buNone/>
            </a:pPr>
            <a:r>
              <a:rPr lang="en-GB" sz="1200" b="0" i="0" u="none" strike="noStrike" cap="none">
                <a:solidFill>
                  <a:srgbClr val="FFFFFF"/>
                </a:solidFill>
                <a:latin typeface="Georgia" panose="02040502050405020303" pitchFamily="18" charset="0"/>
                <a:sym typeface="Arial"/>
              </a:rPr>
              <a:t>Task Force</a:t>
            </a:r>
            <a:endParaRPr sz="1200" b="0" i="0" u="none" strike="noStrike" cap="none">
              <a:solidFill>
                <a:srgbClr val="FFFFFF"/>
              </a:solidFill>
              <a:latin typeface="Georgia" panose="02040502050405020303" pitchFamily="18" charset="0"/>
              <a:sym typeface="Arial"/>
            </a:endParaRPr>
          </a:p>
        </p:txBody>
      </p:sp>
      <p:sp>
        <p:nvSpPr>
          <p:cNvPr id="811" name="Google Shape;811;p27"/>
          <p:cNvSpPr/>
          <p:nvPr/>
        </p:nvSpPr>
        <p:spPr>
          <a:xfrm>
            <a:off x="9417137" y="267989"/>
            <a:ext cx="1409700" cy="430200"/>
          </a:xfrm>
          <a:prstGeom prst="rect">
            <a:avLst/>
          </a:prstGeom>
          <a:solidFill>
            <a:srgbClr val="DB536A"/>
          </a:solidFill>
          <a:ln>
            <a:noFill/>
          </a:ln>
        </p:spPr>
        <p:txBody>
          <a:bodyPr spcFirstLastPara="1" wrap="square" lIns="63500" tIns="0" rIns="64800" bIns="0" anchor="ctr" anchorCtr="0">
            <a:noAutofit/>
          </a:bodyPr>
          <a:lstStyle/>
          <a:p>
            <a:pPr marL="0" marR="0" lvl="0" indent="0" algn="ctr" rtl="0">
              <a:lnSpc>
                <a:spcPct val="100000"/>
              </a:lnSpc>
              <a:spcBef>
                <a:spcPts val="0"/>
              </a:spcBef>
              <a:spcAft>
                <a:spcPts val="0"/>
              </a:spcAft>
              <a:buNone/>
            </a:pPr>
            <a:r>
              <a:rPr lang="en-GB" sz="1200" b="0" i="0" u="none" strike="noStrike" cap="none">
                <a:solidFill>
                  <a:srgbClr val="FFFFFF"/>
                </a:solidFill>
                <a:latin typeface="Georgia" panose="02040502050405020303" pitchFamily="18" charset="0"/>
                <a:sym typeface="Arial"/>
              </a:rPr>
              <a:t>BoD / Audit Committee</a:t>
            </a:r>
            <a:endParaRPr sz="1200" b="0" i="0" u="none" strike="noStrike" cap="none">
              <a:solidFill>
                <a:srgbClr val="000000"/>
              </a:solidFill>
              <a:latin typeface="Georgia" panose="02040502050405020303" pitchFamily="18" charset="0"/>
              <a:sym typeface="Arial"/>
            </a:endParaRPr>
          </a:p>
        </p:txBody>
      </p:sp>
    </p:spTree>
    <p:extLst>
      <p:ext uri="{BB962C8B-B14F-4D97-AF65-F5344CB8AC3E}">
        <p14:creationId xmlns:p14="http://schemas.microsoft.com/office/powerpoint/2010/main" val="3350493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A6AFE0F-1F37-444D-9BC0-AC264BC2F9C6}"/>
              </a:ext>
            </a:extLst>
          </p:cNvPr>
          <p:cNvSpPr>
            <a:spLocks noGrp="1"/>
          </p:cNvSpPr>
          <p:nvPr>
            <p:ph type="sldNum" idx="12"/>
          </p:nvPr>
        </p:nvSpPr>
        <p:spPr>
          <a:xfrm>
            <a:off x="8237910" y="6492240"/>
            <a:ext cx="3530600" cy="137160"/>
          </a:xfrm>
        </p:spPr>
        <p:txBody>
          <a:bodyPr/>
          <a:lstStyle/>
          <a:p>
            <a:pPr marL="0" lvl="0" indent="0" algn="r" rtl="0">
              <a:spcBef>
                <a:spcPts val="0"/>
              </a:spcBef>
              <a:spcAft>
                <a:spcPts val="0"/>
              </a:spcAft>
              <a:buNone/>
            </a:pPr>
            <a:fld id="{00000000-1234-1234-1234-123412341234}" type="slidenum">
              <a:rPr lang="en-GB" smtClean="0"/>
              <a:t>10</a:t>
            </a:fld>
            <a:endParaRPr lang="en-GB"/>
          </a:p>
        </p:txBody>
      </p:sp>
      <p:sp>
        <p:nvSpPr>
          <p:cNvPr id="6" name="Google Shape;427;p4">
            <a:extLst>
              <a:ext uri="{FF2B5EF4-FFF2-40B4-BE49-F238E27FC236}">
                <a16:creationId xmlns:a16="http://schemas.microsoft.com/office/drawing/2014/main" id="{6134E028-50D1-4C23-B3D4-ABB3E754E8CE}"/>
              </a:ext>
            </a:extLst>
          </p:cNvPr>
          <p:cNvSpPr txBox="1">
            <a:spLocks noGrp="1"/>
          </p:cNvSpPr>
          <p:nvPr>
            <p:ph type="title"/>
          </p:nvPr>
        </p:nvSpPr>
        <p:spPr>
          <a:xfrm>
            <a:off x="342096" y="228600"/>
            <a:ext cx="11306100" cy="555933"/>
          </a:xfrm>
          <a:prstGeom prst="rect">
            <a:avLst/>
          </a:prstGeom>
          <a:noFill/>
          <a:ln>
            <a:noFill/>
          </a:ln>
        </p:spPr>
        <p:txBody>
          <a:bodyPr spcFirstLastPara="1" wrap="square" lIns="0" tIns="0" rIns="0" bIns="0" anchor="t" anchorCtr="0">
            <a:noAutofit/>
          </a:bodyPr>
          <a:lstStyle/>
          <a:p>
            <a:pPr lvl="0">
              <a:buSzPts val="1100"/>
            </a:pPr>
            <a:r>
              <a:rPr lang="en-US" sz="2800" dirty="0"/>
              <a:t>How Covid-19 is affecting the ability to fight fraud?</a:t>
            </a:r>
            <a:endParaRPr sz="2800" dirty="0"/>
          </a:p>
          <a:p>
            <a:pPr marL="0" lvl="0" indent="0" algn="l" rtl="0">
              <a:lnSpc>
                <a:spcPct val="85000"/>
              </a:lnSpc>
              <a:spcBef>
                <a:spcPts val="0"/>
              </a:spcBef>
              <a:spcAft>
                <a:spcPts val="0"/>
              </a:spcAft>
              <a:buSzPts val="3200"/>
              <a:buNone/>
            </a:pPr>
            <a:endParaRPr dirty="0"/>
          </a:p>
        </p:txBody>
      </p:sp>
      <p:sp>
        <p:nvSpPr>
          <p:cNvPr id="7" name="Google Shape;454;p6">
            <a:extLst>
              <a:ext uri="{FF2B5EF4-FFF2-40B4-BE49-F238E27FC236}">
                <a16:creationId xmlns:a16="http://schemas.microsoft.com/office/drawing/2014/main" id="{A5F90D16-D02C-458A-B9D7-12DED0CE9987}"/>
              </a:ext>
            </a:extLst>
          </p:cNvPr>
          <p:cNvSpPr txBox="1"/>
          <p:nvPr/>
        </p:nvSpPr>
        <p:spPr>
          <a:xfrm>
            <a:off x="435940" y="6154420"/>
            <a:ext cx="3516300" cy="197100"/>
          </a:xfrm>
          <a:prstGeom prst="rect">
            <a:avLst/>
          </a:prstGeom>
          <a:noFill/>
          <a:ln>
            <a:noFill/>
          </a:ln>
        </p:spPr>
        <p:txBody>
          <a:bodyPr spcFirstLastPara="1" wrap="square" lIns="0" tIns="0" rIns="0" bIns="0" anchor="t" anchorCtr="0">
            <a:noAutofit/>
          </a:bodyPr>
          <a:lstStyle/>
          <a:p>
            <a:pPr lvl="0">
              <a:buSzPts val="1400"/>
            </a:pPr>
            <a:r>
              <a:rPr lang="en-GB" sz="900" b="0" i="1" u="none" strike="noStrike" cap="none" dirty="0">
                <a:solidFill>
                  <a:srgbClr val="000000"/>
                </a:solidFill>
                <a:latin typeface="Arial"/>
                <a:ea typeface="Arial"/>
                <a:cs typeface="Arial"/>
                <a:sym typeface="Arial"/>
              </a:rPr>
              <a:t>Source: </a:t>
            </a:r>
            <a:r>
              <a:rPr lang="en-GB" sz="900" i="1" dirty="0"/>
              <a:t>ACFE, Covid-19 Benchmarking Report December Edition</a:t>
            </a:r>
            <a:endParaRPr sz="900" i="1" dirty="0"/>
          </a:p>
          <a:p>
            <a:pPr marL="0" marR="0" lvl="0" indent="0" algn="l" rtl="0">
              <a:lnSpc>
                <a:spcPct val="100000"/>
              </a:lnSpc>
              <a:spcBef>
                <a:spcPts val="600"/>
              </a:spcBef>
              <a:spcAft>
                <a:spcPts val="600"/>
              </a:spcAft>
              <a:buClr>
                <a:srgbClr val="000000"/>
              </a:buClr>
              <a:buSzPts val="1400"/>
              <a:buFont typeface="Arial"/>
              <a:buNone/>
            </a:pPr>
            <a:endParaRPr sz="900" b="0" i="0" u="none" strike="noStrike" cap="none" dirty="0">
              <a:solidFill>
                <a:srgbClr val="000000"/>
              </a:solidFill>
              <a:latin typeface="Arial"/>
              <a:ea typeface="Arial"/>
              <a:cs typeface="Arial"/>
              <a:sym typeface="Arial"/>
            </a:endParaRPr>
          </a:p>
        </p:txBody>
      </p:sp>
      <p:sp>
        <p:nvSpPr>
          <p:cNvPr id="11" name="Google Shape;609;p17">
            <a:extLst>
              <a:ext uri="{FF2B5EF4-FFF2-40B4-BE49-F238E27FC236}">
                <a16:creationId xmlns:a16="http://schemas.microsoft.com/office/drawing/2014/main" id="{7A4375B2-1E12-4CE5-AC0C-0F8C4A8F3591}"/>
              </a:ext>
            </a:extLst>
          </p:cNvPr>
          <p:cNvSpPr/>
          <p:nvPr/>
        </p:nvSpPr>
        <p:spPr>
          <a:xfrm>
            <a:off x="7356439" y="3429000"/>
            <a:ext cx="4678543" cy="2103583"/>
          </a:xfrm>
          <a:prstGeom prst="rect">
            <a:avLst/>
          </a:prstGeom>
          <a:solidFill>
            <a:schemeClr val="lt2"/>
          </a:solidFill>
          <a:ln>
            <a:noFill/>
          </a:ln>
        </p:spPr>
        <p:txBody>
          <a:bodyPr spcFirstLastPara="1" wrap="square" lIns="91425" tIns="91425" rIns="91425" bIns="91425" anchor="ctr" anchorCtr="0">
            <a:noAutofit/>
          </a:bodyPr>
          <a:lstStyle/>
          <a:p>
            <a:pPr lvl="0"/>
            <a:r>
              <a:rPr lang="en-GB" sz="1150" dirty="0">
                <a:latin typeface="Georgia" panose="02040502050405020303" pitchFamily="18" charset="0"/>
              </a:rPr>
              <a:t>The majority of the survey respondents noted that preventing, detecting, and investigating fraud have become more difficult in</a:t>
            </a:r>
          </a:p>
          <a:p>
            <a:pPr lvl="0"/>
            <a:r>
              <a:rPr lang="en-GB" sz="1150" dirty="0">
                <a:latin typeface="Georgia" panose="02040502050405020303" pitchFamily="18" charset="0"/>
              </a:rPr>
              <a:t>the wake of COVID-19.</a:t>
            </a:r>
          </a:p>
          <a:p>
            <a:pPr lvl="0"/>
            <a:endParaRPr lang="en-GB" sz="1150" dirty="0">
              <a:latin typeface="Georgia" panose="02040502050405020303" pitchFamily="18" charset="0"/>
            </a:endParaRPr>
          </a:p>
          <a:p>
            <a:pPr lvl="0"/>
            <a:r>
              <a:rPr lang="en-GB" sz="1150" dirty="0">
                <a:latin typeface="Georgia" panose="02040502050405020303" pitchFamily="18" charset="0"/>
              </a:rPr>
              <a:t>77% of respondents indicated that fraud prevention and fraud investigation are more challenging now than they were previously—with 26% and 31%, respectively, saying that these activities are significantly more difficult.</a:t>
            </a:r>
          </a:p>
          <a:p>
            <a:pPr lvl="0"/>
            <a:endParaRPr lang="en-GB" sz="1150" dirty="0">
              <a:latin typeface="Georgia" panose="02040502050405020303" pitchFamily="18" charset="0"/>
            </a:endParaRPr>
          </a:p>
          <a:p>
            <a:pPr lvl="0"/>
            <a:r>
              <a:rPr lang="en-GB" sz="1150" dirty="0">
                <a:latin typeface="Georgia" panose="02040502050405020303" pitchFamily="18" charset="0"/>
              </a:rPr>
              <a:t>71% of survey participants see fraud detection as more challenging (20% significantly so) than it was before the pandemic</a:t>
            </a:r>
            <a:r>
              <a:rPr lang="en-GB" sz="1150" dirty="0"/>
              <a:t>.</a:t>
            </a:r>
            <a:endParaRPr sz="1150" dirty="0"/>
          </a:p>
        </p:txBody>
      </p:sp>
      <p:sp>
        <p:nvSpPr>
          <p:cNvPr id="12" name="Google Shape;614;p17">
            <a:extLst>
              <a:ext uri="{FF2B5EF4-FFF2-40B4-BE49-F238E27FC236}">
                <a16:creationId xmlns:a16="http://schemas.microsoft.com/office/drawing/2014/main" id="{2F094B91-DB2C-45B3-B0A3-F5AB4A5F3C5D}"/>
              </a:ext>
            </a:extLst>
          </p:cNvPr>
          <p:cNvSpPr txBox="1"/>
          <p:nvPr/>
        </p:nvSpPr>
        <p:spPr>
          <a:xfrm>
            <a:off x="8237910" y="4777067"/>
            <a:ext cx="3674404" cy="517235"/>
          </a:xfrm>
          <a:prstGeom prst="rect">
            <a:avLst/>
          </a:prstGeom>
          <a:noFill/>
          <a:ln>
            <a:noFill/>
          </a:ln>
        </p:spPr>
        <p:txBody>
          <a:bodyPr spcFirstLastPara="1" wrap="square" lIns="0" tIns="0" rIns="0" bIns="0" anchor="ctr" anchorCtr="0">
            <a:noAutofit/>
          </a:bodyPr>
          <a:lstStyle/>
          <a:p>
            <a:pPr lvl="0">
              <a:lnSpc>
                <a:spcPct val="115000"/>
              </a:lnSpc>
              <a:buSzPts val="1500"/>
            </a:pPr>
            <a:endParaRPr lang="en-GB" dirty="0">
              <a:solidFill>
                <a:schemeClr val="tx1"/>
              </a:solidFill>
              <a:latin typeface="Georgia" panose="02040502050405020303" pitchFamily="18" charset="0"/>
            </a:endParaRPr>
          </a:p>
          <a:p>
            <a:pPr lvl="0">
              <a:lnSpc>
                <a:spcPct val="115000"/>
              </a:lnSpc>
              <a:buSzPts val="1500"/>
            </a:pPr>
            <a:endParaRPr lang="en-GB" dirty="0">
              <a:solidFill>
                <a:schemeClr val="tx1"/>
              </a:solidFill>
              <a:latin typeface="Georgia" panose="02040502050405020303" pitchFamily="18" charset="0"/>
            </a:endParaRPr>
          </a:p>
          <a:p>
            <a:pPr lvl="0">
              <a:lnSpc>
                <a:spcPct val="115000"/>
              </a:lnSpc>
              <a:buSzPts val="1500"/>
            </a:pPr>
            <a:endParaRPr lang="en-GB" dirty="0">
              <a:solidFill>
                <a:schemeClr val="tx1"/>
              </a:solidFill>
              <a:latin typeface="Georgia" panose="02040502050405020303" pitchFamily="18" charset="0"/>
            </a:endParaRPr>
          </a:p>
          <a:p>
            <a:pPr lvl="0">
              <a:lnSpc>
                <a:spcPct val="115000"/>
              </a:lnSpc>
              <a:buSzPts val="1500"/>
            </a:pPr>
            <a:endParaRPr lang="en-GB" dirty="0">
              <a:solidFill>
                <a:schemeClr val="tx1"/>
              </a:solidFill>
              <a:latin typeface="Georgia" panose="02040502050405020303" pitchFamily="18" charset="0"/>
            </a:endParaRPr>
          </a:p>
          <a:p>
            <a:pPr lvl="0">
              <a:lnSpc>
                <a:spcPct val="115000"/>
              </a:lnSpc>
              <a:buSzPts val="1500"/>
            </a:pPr>
            <a:endParaRPr lang="en-GB" dirty="0">
              <a:solidFill>
                <a:schemeClr val="tx1"/>
              </a:solidFill>
              <a:latin typeface="Georgia" panose="02040502050405020303" pitchFamily="18" charset="0"/>
            </a:endParaRPr>
          </a:p>
          <a:p>
            <a:pPr lvl="0">
              <a:lnSpc>
                <a:spcPct val="115000"/>
              </a:lnSpc>
              <a:buSzPts val="1500"/>
            </a:pPr>
            <a:endParaRPr lang="en-GB" dirty="0">
              <a:solidFill>
                <a:schemeClr val="tx1"/>
              </a:solidFill>
              <a:latin typeface="Georgia" panose="02040502050405020303" pitchFamily="18" charset="0"/>
            </a:endParaRPr>
          </a:p>
          <a:p>
            <a:pPr lvl="0">
              <a:lnSpc>
                <a:spcPct val="115000"/>
              </a:lnSpc>
              <a:buSzPts val="1500"/>
            </a:pPr>
            <a:endParaRPr lang="en-GB" dirty="0">
              <a:solidFill>
                <a:schemeClr val="tx1"/>
              </a:solidFill>
              <a:latin typeface="Georgia" panose="02040502050405020303" pitchFamily="18" charset="0"/>
            </a:endParaRPr>
          </a:p>
          <a:p>
            <a:pPr lvl="0">
              <a:lnSpc>
                <a:spcPct val="115000"/>
              </a:lnSpc>
              <a:buSzPts val="1500"/>
            </a:pPr>
            <a:endParaRPr lang="en-GB" dirty="0">
              <a:solidFill>
                <a:schemeClr val="tx1"/>
              </a:solidFill>
              <a:latin typeface="Georgia" panose="02040502050405020303" pitchFamily="18" charset="0"/>
            </a:endParaRPr>
          </a:p>
          <a:p>
            <a:pPr marL="0" marR="0" lvl="0" indent="0" algn="l" rtl="0">
              <a:lnSpc>
                <a:spcPct val="115000"/>
              </a:lnSpc>
              <a:spcBef>
                <a:spcPts val="0"/>
              </a:spcBef>
              <a:spcAft>
                <a:spcPts val="0"/>
              </a:spcAft>
              <a:buClr>
                <a:srgbClr val="000000"/>
              </a:buClr>
              <a:buSzPts val="1500"/>
              <a:buFont typeface="Arial"/>
              <a:buNone/>
            </a:pPr>
            <a:endParaRPr sz="1500" b="0" i="1" u="none" strike="noStrike" cap="none" dirty="0">
              <a:solidFill>
                <a:srgbClr val="000000"/>
              </a:solidFill>
              <a:latin typeface="Arial"/>
              <a:ea typeface="Arial"/>
              <a:cs typeface="Arial"/>
              <a:sym typeface="Arial"/>
            </a:endParaRPr>
          </a:p>
        </p:txBody>
      </p:sp>
      <p:pic>
        <p:nvPicPr>
          <p:cNvPr id="8" name="Picture 7">
            <a:extLst>
              <a:ext uri="{FF2B5EF4-FFF2-40B4-BE49-F238E27FC236}">
                <a16:creationId xmlns:a16="http://schemas.microsoft.com/office/drawing/2014/main" id="{B24C4C06-94F4-4334-ABFF-C53DEE7A809D}"/>
              </a:ext>
            </a:extLst>
          </p:cNvPr>
          <p:cNvPicPr>
            <a:picLocks noChangeAspect="1"/>
          </p:cNvPicPr>
          <p:nvPr/>
        </p:nvPicPr>
        <p:blipFill>
          <a:blip r:embed="rId2"/>
          <a:stretch>
            <a:fillRect/>
          </a:stretch>
        </p:blipFill>
        <p:spPr>
          <a:xfrm>
            <a:off x="510618" y="1305252"/>
            <a:ext cx="6580294" cy="3290147"/>
          </a:xfrm>
          <a:prstGeom prst="rect">
            <a:avLst/>
          </a:prstGeom>
        </p:spPr>
      </p:pic>
      <p:sp>
        <p:nvSpPr>
          <p:cNvPr id="9" name="TextBox 8">
            <a:extLst>
              <a:ext uri="{FF2B5EF4-FFF2-40B4-BE49-F238E27FC236}">
                <a16:creationId xmlns:a16="http://schemas.microsoft.com/office/drawing/2014/main" id="{C6CCBD01-29D7-4729-A103-DB503E926A5B}"/>
              </a:ext>
            </a:extLst>
          </p:cNvPr>
          <p:cNvSpPr txBox="1"/>
          <p:nvPr/>
        </p:nvSpPr>
        <p:spPr>
          <a:xfrm>
            <a:off x="500609" y="915991"/>
            <a:ext cx="3938899" cy="307777"/>
          </a:xfrm>
          <a:prstGeom prst="rect">
            <a:avLst/>
          </a:prstGeom>
          <a:noFill/>
        </p:spPr>
        <p:txBody>
          <a:bodyPr wrap="none" rtlCol="0">
            <a:spAutoFit/>
          </a:bodyPr>
          <a:lstStyle/>
          <a:p>
            <a:r>
              <a:rPr lang="en-GB" u="sng" dirty="0">
                <a:latin typeface="Georgia" panose="02040502050405020303" pitchFamily="18" charset="0"/>
              </a:rPr>
              <a:t>Change in difficulty level of anti-fraud activities</a:t>
            </a:r>
          </a:p>
        </p:txBody>
      </p:sp>
    </p:spTree>
    <p:extLst>
      <p:ext uri="{BB962C8B-B14F-4D97-AF65-F5344CB8AC3E}">
        <p14:creationId xmlns:p14="http://schemas.microsoft.com/office/powerpoint/2010/main" val="2514445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A6AFE0F-1F37-444D-9BC0-AC264BC2F9C6}"/>
              </a:ext>
            </a:extLst>
          </p:cNvPr>
          <p:cNvSpPr>
            <a:spLocks noGrp="1"/>
          </p:cNvSpPr>
          <p:nvPr>
            <p:ph type="sldNum" idx="12"/>
          </p:nvPr>
        </p:nvSpPr>
        <p:spPr>
          <a:xfrm>
            <a:off x="8237910" y="6505210"/>
            <a:ext cx="3530600" cy="137160"/>
          </a:xfrm>
        </p:spPr>
        <p:txBody>
          <a:bodyPr/>
          <a:lstStyle/>
          <a:p>
            <a:pPr marL="0" lvl="0" indent="0" algn="r" rtl="0">
              <a:spcBef>
                <a:spcPts val="0"/>
              </a:spcBef>
              <a:spcAft>
                <a:spcPts val="0"/>
              </a:spcAft>
              <a:buNone/>
            </a:pPr>
            <a:fld id="{00000000-1234-1234-1234-123412341234}" type="slidenum">
              <a:rPr lang="en-GB" smtClean="0"/>
              <a:t>11</a:t>
            </a:fld>
            <a:endParaRPr lang="en-GB" dirty="0"/>
          </a:p>
        </p:txBody>
      </p:sp>
      <p:sp>
        <p:nvSpPr>
          <p:cNvPr id="6" name="Google Shape;427;p4">
            <a:extLst>
              <a:ext uri="{FF2B5EF4-FFF2-40B4-BE49-F238E27FC236}">
                <a16:creationId xmlns:a16="http://schemas.microsoft.com/office/drawing/2014/main" id="{6134E028-50D1-4C23-B3D4-ABB3E754E8CE}"/>
              </a:ext>
            </a:extLst>
          </p:cNvPr>
          <p:cNvSpPr txBox="1">
            <a:spLocks noGrp="1"/>
          </p:cNvSpPr>
          <p:nvPr>
            <p:ph type="title"/>
          </p:nvPr>
        </p:nvSpPr>
        <p:spPr>
          <a:xfrm>
            <a:off x="342096" y="228600"/>
            <a:ext cx="11306100" cy="555933"/>
          </a:xfrm>
          <a:prstGeom prst="rect">
            <a:avLst/>
          </a:prstGeom>
          <a:noFill/>
          <a:ln>
            <a:noFill/>
          </a:ln>
        </p:spPr>
        <p:txBody>
          <a:bodyPr spcFirstLastPara="1" wrap="square" lIns="0" tIns="0" rIns="0" bIns="0" anchor="t" anchorCtr="0">
            <a:noAutofit/>
          </a:bodyPr>
          <a:lstStyle/>
          <a:p>
            <a:pPr lvl="0">
              <a:buSzPts val="1100"/>
            </a:pPr>
            <a:r>
              <a:rPr lang="en-US" sz="2800" dirty="0"/>
              <a:t>Common challenges in fighting fraud during Covid-19 times</a:t>
            </a:r>
            <a:endParaRPr sz="2800" dirty="0"/>
          </a:p>
          <a:p>
            <a:pPr marL="0" lvl="0" indent="0" algn="l" rtl="0">
              <a:lnSpc>
                <a:spcPct val="85000"/>
              </a:lnSpc>
              <a:spcBef>
                <a:spcPts val="0"/>
              </a:spcBef>
              <a:spcAft>
                <a:spcPts val="0"/>
              </a:spcAft>
              <a:buSzPts val="3200"/>
              <a:buNone/>
            </a:pPr>
            <a:endParaRPr dirty="0"/>
          </a:p>
        </p:txBody>
      </p:sp>
      <p:sp>
        <p:nvSpPr>
          <p:cNvPr id="7" name="Google Shape;454;p6">
            <a:extLst>
              <a:ext uri="{FF2B5EF4-FFF2-40B4-BE49-F238E27FC236}">
                <a16:creationId xmlns:a16="http://schemas.microsoft.com/office/drawing/2014/main" id="{A5F90D16-D02C-458A-B9D7-12DED0CE9987}"/>
              </a:ext>
            </a:extLst>
          </p:cNvPr>
          <p:cNvSpPr txBox="1"/>
          <p:nvPr/>
        </p:nvSpPr>
        <p:spPr>
          <a:xfrm>
            <a:off x="435940" y="6154420"/>
            <a:ext cx="3516300" cy="197100"/>
          </a:xfrm>
          <a:prstGeom prst="rect">
            <a:avLst/>
          </a:prstGeom>
          <a:noFill/>
          <a:ln>
            <a:noFill/>
          </a:ln>
        </p:spPr>
        <p:txBody>
          <a:bodyPr spcFirstLastPara="1" wrap="square" lIns="0" tIns="0" rIns="0" bIns="0" anchor="t" anchorCtr="0">
            <a:noAutofit/>
          </a:bodyPr>
          <a:lstStyle/>
          <a:p>
            <a:pPr lvl="0">
              <a:buSzPts val="1400"/>
            </a:pPr>
            <a:r>
              <a:rPr lang="en-GB" sz="900" b="0" i="1" u="none" strike="noStrike" cap="none" dirty="0">
                <a:solidFill>
                  <a:srgbClr val="000000"/>
                </a:solidFill>
                <a:latin typeface="Arial"/>
                <a:ea typeface="Arial"/>
                <a:cs typeface="Arial"/>
                <a:sym typeface="Arial"/>
              </a:rPr>
              <a:t>Source: </a:t>
            </a:r>
            <a:r>
              <a:rPr lang="en-GB" sz="900" i="1" dirty="0"/>
              <a:t>ACFE, Covid-19 Benchmarking Report December Edition</a:t>
            </a:r>
            <a:endParaRPr sz="900" i="1" dirty="0"/>
          </a:p>
          <a:p>
            <a:pPr marL="0" marR="0" lvl="0" indent="0" algn="l" rtl="0">
              <a:lnSpc>
                <a:spcPct val="100000"/>
              </a:lnSpc>
              <a:spcBef>
                <a:spcPts val="600"/>
              </a:spcBef>
              <a:spcAft>
                <a:spcPts val="600"/>
              </a:spcAft>
              <a:buClr>
                <a:srgbClr val="000000"/>
              </a:buClr>
              <a:buSzPts val="1400"/>
              <a:buFont typeface="Arial"/>
              <a:buNone/>
            </a:pPr>
            <a:endParaRPr sz="900" b="0" i="0" u="none" strike="noStrike" cap="none" dirty="0">
              <a:solidFill>
                <a:srgbClr val="000000"/>
              </a:solidFill>
              <a:latin typeface="Arial"/>
              <a:ea typeface="Arial"/>
              <a:cs typeface="Arial"/>
              <a:sym typeface="Arial"/>
            </a:endParaRPr>
          </a:p>
        </p:txBody>
      </p:sp>
      <p:sp>
        <p:nvSpPr>
          <p:cNvPr id="11" name="Google Shape;609;p17">
            <a:extLst>
              <a:ext uri="{FF2B5EF4-FFF2-40B4-BE49-F238E27FC236}">
                <a16:creationId xmlns:a16="http://schemas.microsoft.com/office/drawing/2014/main" id="{7A4375B2-1E12-4CE5-AC0C-0F8C4A8F3591}"/>
              </a:ext>
            </a:extLst>
          </p:cNvPr>
          <p:cNvSpPr/>
          <p:nvPr/>
        </p:nvSpPr>
        <p:spPr>
          <a:xfrm>
            <a:off x="7934036" y="2957947"/>
            <a:ext cx="4100946" cy="2842491"/>
          </a:xfrm>
          <a:prstGeom prst="rect">
            <a:avLst/>
          </a:prstGeom>
          <a:solidFill>
            <a:schemeClr val="lt2"/>
          </a:solidFill>
          <a:ln>
            <a:noFill/>
          </a:ln>
        </p:spPr>
        <p:txBody>
          <a:bodyPr spcFirstLastPara="1" wrap="square" lIns="91425" tIns="91425" rIns="91425" bIns="91425" anchor="ctr" anchorCtr="0">
            <a:noAutofit/>
          </a:bodyPr>
          <a:lstStyle/>
          <a:p>
            <a:pPr lvl="0"/>
            <a:r>
              <a:rPr lang="en-GB" sz="1150" dirty="0">
                <a:latin typeface="Georgia" panose="02040502050405020303" pitchFamily="18" charset="0"/>
              </a:rPr>
              <a:t>Primary reasons fighting fraud has become more difficult in the wake of COVID-19: </a:t>
            </a:r>
          </a:p>
          <a:p>
            <a:pPr lvl="0"/>
            <a:endParaRPr lang="en-GB" sz="1150" dirty="0">
              <a:latin typeface="Georgia" panose="02040502050405020303" pitchFamily="18" charset="0"/>
            </a:endParaRPr>
          </a:p>
          <a:p>
            <a:pPr marL="171450" lvl="0" indent="-171450">
              <a:buFont typeface="Arial" panose="020B0604020202020204" pitchFamily="34" charset="0"/>
              <a:buChar char="•"/>
            </a:pPr>
            <a:r>
              <a:rPr lang="en-GB" sz="1150" dirty="0">
                <a:latin typeface="Georgia" panose="02040502050405020303" pitchFamily="18" charset="0"/>
              </a:rPr>
              <a:t>The most common challenges are around physical restrictions placed on anti-fraud staff—including an inability to travel, difficulties in conducting remote interviews, and a lack of access to evidence.</a:t>
            </a:r>
          </a:p>
          <a:p>
            <a:pPr marL="171450" lvl="0" indent="-171450">
              <a:buFont typeface="Arial" panose="020B0604020202020204" pitchFamily="34" charset="0"/>
              <a:buChar char="•"/>
            </a:pPr>
            <a:endParaRPr lang="en-GB" sz="1150" dirty="0">
              <a:latin typeface="Georgia" panose="02040502050405020303" pitchFamily="18" charset="0"/>
            </a:endParaRPr>
          </a:p>
          <a:p>
            <a:pPr marL="171450" lvl="0" indent="-171450">
              <a:buFont typeface="Arial" panose="020B0604020202020204" pitchFamily="34" charset="0"/>
              <a:buChar char="•"/>
            </a:pPr>
            <a:r>
              <a:rPr lang="en-GB" sz="1150" dirty="0">
                <a:latin typeface="Georgia" panose="02040502050405020303" pitchFamily="18" charset="0"/>
              </a:rPr>
              <a:t>While the general trends in these challenges have remained consistent, we have seen a slight decrease in respondents who are challenged by cancelled or postponed engagements (29% in Nov, down from 35% in May), as well as increases in those citing difficulties with remote interviews (37% in Nov, up from 28% in May) and technology challenges (23% in Nov, up from 18% in May).</a:t>
            </a:r>
            <a:endParaRPr sz="1150" dirty="0">
              <a:latin typeface="Georgia" panose="02040502050405020303" pitchFamily="18" charset="0"/>
            </a:endParaRPr>
          </a:p>
        </p:txBody>
      </p:sp>
      <p:pic>
        <p:nvPicPr>
          <p:cNvPr id="10" name="Picture 9">
            <a:extLst>
              <a:ext uri="{FF2B5EF4-FFF2-40B4-BE49-F238E27FC236}">
                <a16:creationId xmlns:a16="http://schemas.microsoft.com/office/drawing/2014/main" id="{39CC05E7-D40E-4E6C-81D1-31904E429674}"/>
              </a:ext>
            </a:extLst>
          </p:cNvPr>
          <p:cNvPicPr>
            <a:picLocks noChangeAspect="1"/>
          </p:cNvPicPr>
          <p:nvPr/>
        </p:nvPicPr>
        <p:blipFill>
          <a:blip r:embed="rId2"/>
          <a:stretch>
            <a:fillRect/>
          </a:stretch>
        </p:blipFill>
        <p:spPr>
          <a:xfrm>
            <a:off x="543804" y="688343"/>
            <a:ext cx="6872995" cy="5450155"/>
          </a:xfrm>
          <a:prstGeom prst="rect">
            <a:avLst/>
          </a:prstGeom>
        </p:spPr>
      </p:pic>
    </p:spTree>
    <p:extLst>
      <p:ext uri="{BB962C8B-B14F-4D97-AF65-F5344CB8AC3E}">
        <p14:creationId xmlns:p14="http://schemas.microsoft.com/office/powerpoint/2010/main" val="3851713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16"/>
        <p:cNvGrpSpPr/>
        <p:nvPr/>
      </p:nvGrpSpPr>
      <p:grpSpPr>
        <a:xfrm>
          <a:off x="0" y="0"/>
          <a:ext cx="0" cy="0"/>
          <a:chOff x="0" y="0"/>
          <a:chExt cx="0" cy="0"/>
        </a:xfrm>
      </p:grpSpPr>
      <p:sp>
        <p:nvSpPr>
          <p:cNvPr id="817" name="Google Shape;817;p28"/>
          <p:cNvSpPr/>
          <p:nvPr/>
        </p:nvSpPr>
        <p:spPr>
          <a:xfrm>
            <a:off x="6816758" y="1411549"/>
            <a:ext cx="4320900" cy="4783049"/>
          </a:xfrm>
          <a:prstGeom prst="rect">
            <a:avLst/>
          </a:prstGeom>
          <a:solidFill>
            <a:srgbClr val="464646"/>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28"/>
          <p:cNvSpPr/>
          <p:nvPr/>
        </p:nvSpPr>
        <p:spPr>
          <a:xfrm>
            <a:off x="848175" y="1427250"/>
            <a:ext cx="4320900" cy="4783050"/>
          </a:xfrm>
          <a:prstGeom prst="rect">
            <a:avLst/>
          </a:prstGeom>
          <a:solidFill>
            <a:srgbClr val="E0301E"/>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28"/>
          <p:cNvSpPr txBox="1">
            <a:spLocks noGrp="1"/>
          </p:cNvSpPr>
          <p:nvPr>
            <p:ph type="sldNum" idx="12"/>
          </p:nvPr>
        </p:nvSpPr>
        <p:spPr>
          <a:xfrm>
            <a:off x="9193829" y="6492240"/>
            <a:ext cx="2560500" cy="137100"/>
          </a:xfrm>
          <a:prstGeom prst="rect">
            <a:avLst/>
          </a:prstGeom>
          <a:noFill/>
          <a:ln>
            <a:noFill/>
          </a:ln>
        </p:spPr>
        <p:txBody>
          <a:bodyPr spcFirstLastPara="1" wrap="square" lIns="0" tIns="0" rIns="0" bIns="0" anchor="b" anchorCtr="0">
            <a:noAutofit/>
          </a:bodyPr>
          <a:lstStyle/>
          <a:p>
            <a:pPr marL="0" marR="0" lvl="0" indent="0" algn="r" rtl="0">
              <a:lnSpc>
                <a:spcPct val="100000"/>
              </a:lnSpc>
              <a:spcBef>
                <a:spcPts val="0"/>
              </a:spcBef>
              <a:spcAft>
                <a:spcPts val="0"/>
              </a:spcAft>
              <a:buSzPts val="700"/>
              <a:buNone/>
            </a:pPr>
            <a:fld id="{00000000-1234-1234-1234-123412341234}" type="slidenum">
              <a:rPr lang="en-GB">
                <a:latin typeface="Arial"/>
                <a:ea typeface="Arial"/>
                <a:cs typeface="Arial"/>
                <a:sym typeface="Arial"/>
              </a:rPr>
              <a:t>12</a:t>
            </a:fld>
            <a:endParaRPr>
              <a:latin typeface="Arial"/>
              <a:ea typeface="Arial"/>
              <a:cs typeface="Arial"/>
              <a:sym typeface="Arial"/>
            </a:endParaRPr>
          </a:p>
        </p:txBody>
      </p:sp>
      <p:sp>
        <p:nvSpPr>
          <p:cNvPr id="820" name="Google Shape;820;p28"/>
          <p:cNvSpPr txBox="1">
            <a:spLocks noGrp="1"/>
          </p:cNvSpPr>
          <p:nvPr>
            <p:ph type="title"/>
          </p:nvPr>
        </p:nvSpPr>
        <p:spPr>
          <a:xfrm>
            <a:off x="442913" y="493850"/>
            <a:ext cx="11453811" cy="949800"/>
          </a:xfrm>
          <a:prstGeom prst="rect">
            <a:avLst/>
          </a:prstGeom>
          <a:noFill/>
          <a:ln>
            <a:noFill/>
          </a:ln>
        </p:spPr>
        <p:txBody>
          <a:bodyPr spcFirstLastPara="1" wrap="square" lIns="0" tIns="0" rIns="0" bIns="0" anchor="t" anchorCtr="0">
            <a:noAutofit/>
          </a:bodyPr>
          <a:lstStyle/>
          <a:p>
            <a:pPr marL="0" marR="0" lvl="0" indent="0" algn="l" rtl="0">
              <a:lnSpc>
                <a:spcPct val="85000"/>
              </a:lnSpc>
              <a:spcBef>
                <a:spcPts val="0"/>
              </a:spcBef>
              <a:spcAft>
                <a:spcPts val="0"/>
              </a:spcAft>
              <a:buClr>
                <a:schemeClr val="dk1"/>
              </a:buClr>
              <a:buSzPts val="3200"/>
              <a:buFont typeface="Georgia"/>
              <a:buNone/>
            </a:pPr>
            <a:r>
              <a:rPr lang="en-GB" sz="2800" dirty="0"/>
              <a:t>Challenges brought by COVID-19 in the investigation process</a:t>
            </a:r>
            <a:endParaRPr sz="2800" dirty="0"/>
          </a:p>
        </p:txBody>
      </p:sp>
      <p:sp>
        <p:nvSpPr>
          <p:cNvPr id="821" name="Google Shape;821;p28"/>
          <p:cNvSpPr txBox="1">
            <a:spLocks noGrp="1"/>
          </p:cNvSpPr>
          <p:nvPr>
            <p:ph type="body" idx="1"/>
          </p:nvPr>
        </p:nvSpPr>
        <p:spPr>
          <a:xfrm>
            <a:off x="930517" y="1473300"/>
            <a:ext cx="4114800" cy="4683198"/>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600"/>
              <a:buNone/>
            </a:pPr>
            <a:r>
              <a:rPr lang="en-US" sz="1300" b="1" dirty="0">
                <a:solidFill>
                  <a:srgbClr val="FFFFFF"/>
                </a:solidFill>
                <a:latin typeface="Georgia" panose="02040502050405020303" pitchFamily="18" charset="0"/>
                <a:sym typeface="Arial"/>
              </a:rPr>
              <a:t>Interviews</a:t>
            </a:r>
            <a:endParaRPr sz="1300" b="1" dirty="0">
              <a:solidFill>
                <a:srgbClr val="FFFFFF"/>
              </a:solidFill>
              <a:latin typeface="Georgia" panose="02040502050405020303" pitchFamily="18" charset="0"/>
              <a:sym typeface="Arial"/>
            </a:endParaRPr>
          </a:p>
          <a:p>
            <a:pPr lvl="0" indent="-304800">
              <a:spcBef>
                <a:spcPts val="1000"/>
              </a:spcBef>
              <a:buClr>
                <a:srgbClr val="FFFFFF"/>
              </a:buClr>
              <a:buSzPts val="1200"/>
              <a:buChar char="■"/>
            </a:pPr>
            <a:r>
              <a:rPr lang="en-GB" sz="1300" dirty="0">
                <a:solidFill>
                  <a:schemeClr val="bg1">
                    <a:lumMod val="95000"/>
                  </a:schemeClr>
                </a:solidFill>
                <a:latin typeface="Georgia" panose="02040502050405020303" pitchFamily="18" charset="0"/>
              </a:rPr>
              <a:t>Preferable face-to-face meetings - easier to establish rapport and assess credibility. By necessity, interviews are more frequently </a:t>
            </a:r>
            <a:r>
              <a:rPr lang="en-GB" sz="1300" dirty="0">
                <a:solidFill>
                  <a:schemeClr val="bg1"/>
                </a:solidFill>
                <a:latin typeface="Georgia" panose="02040502050405020303" pitchFamily="18" charset="0"/>
              </a:rPr>
              <a:t>taking place virtually</a:t>
            </a:r>
          </a:p>
          <a:p>
            <a:pPr lvl="0" indent="-304800">
              <a:spcBef>
                <a:spcPts val="1000"/>
              </a:spcBef>
              <a:buClr>
                <a:srgbClr val="FFFFFF"/>
              </a:buClr>
              <a:buSzPts val="1200"/>
              <a:buChar char="■"/>
            </a:pPr>
            <a:r>
              <a:rPr lang="en-GB" sz="1300" dirty="0">
                <a:solidFill>
                  <a:schemeClr val="bg1"/>
                </a:solidFill>
                <a:latin typeface="Georgia" panose="02040502050405020303" pitchFamily="18" charset="0"/>
              </a:rPr>
              <a:t>Logistics aspects: ensure technology works, consider the best way to share documents, back-up plan if the remote platform runs into issues, secure storage and privacy of videoconferencing</a:t>
            </a:r>
          </a:p>
          <a:p>
            <a:pPr lvl="0" indent="-304800">
              <a:spcBef>
                <a:spcPts val="1000"/>
              </a:spcBef>
              <a:buClr>
                <a:srgbClr val="FFFFFF"/>
              </a:buClr>
              <a:buSzPts val="1200"/>
              <a:buChar char="■"/>
            </a:pPr>
            <a:r>
              <a:rPr lang="en-GB" sz="1300" dirty="0">
                <a:solidFill>
                  <a:schemeClr val="bg1"/>
                </a:solidFill>
                <a:latin typeface="Georgia" panose="02040502050405020303" pitchFamily="18" charset="0"/>
              </a:rPr>
              <a:t>Set ground rules for the interview: no recording, that the witness ensures they are alone unless accompanied by counsel, and that all documents and information be kept confidential and secured</a:t>
            </a:r>
          </a:p>
          <a:p>
            <a:pPr lvl="0" indent="-304800">
              <a:spcBef>
                <a:spcPts val="1000"/>
              </a:spcBef>
              <a:buClr>
                <a:srgbClr val="FFFFFF"/>
              </a:buClr>
              <a:buSzPts val="1200"/>
              <a:buChar char="■"/>
            </a:pPr>
            <a:r>
              <a:rPr lang="en-GB" sz="1300" dirty="0">
                <a:solidFill>
                  <a:schemeClr val="bg1"/>
                </a:solidFill>
                <a:latin typeface="Georgia" panose="02040502050405020303" pitchFamily="18" charset="0"/>
              </a:rPr>
              <a:t>Remote interviews may allow someone to record the interview. Employers should always assume that they are being recorded and what they say will be admissible in future proceedings. Measures to limit risk need to be considered (e.g. reminding an interviewee that they have no legal right to record the interview)</a:t>
            </a:r>
          </a:p>
          <a:p>
            <a:pPr lvl="0" indent="-304800">
              <a:spcBef>
                <a:spcPts val="1000"/>
              </a:spcBef>
              <a:buClr>
                <a:srgbClr val="FFFFFF"/>
              </a:buClr>
              <a:buSzPts val="1200"/>
              <a:buChar char="■"/>
            </a:pPr>
            <a:endParaRPr sz="1400" dirty="0">
              <a:solidFill>
                <a:schemeClr val="bg1">
                  <a:lumMod val="95000"/>
                </a:schemeClr>
              </a:solidFill>
              <a:latin typeface="Georgia" panose="02040502050405020303" pitchFamily="18" charset="0"/>
              <a:sym typeface="Arial"/>
            </a:endParaRPr>
          </a:p>
        </p:txBody>
      </p:sp>
      <p:sp>
        <p:nvSpPr>
          <p:cNvPr id="822" name="Google Shape;822;p28"/>
          <p:cNvSpPr txBox="1">
            <a:spLocks noGrp="1"/>
          </p:cNvSpPr>
          <p:nvPr>
            <p:ph type="body" idx="1"/>
          </p:nvPr>
        </p:nvSpPr>
        <p:spPr>
          <a:xfrm>
            <a:off x="6987750" y="1535675"/>
            <a:ext cx="4114800" cy="35403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600"/>
              <a:buNone/>
            </a:pPr>
            <a:r>
              <a:rPr lang="en-US" sz="1300" b="1" dirty="0">
                <a:solidFill>
                  <a:srgbClr val="FFFFFF"/>
                </a:solidFill>
                <a:latin typeface="Georgia" panose="02040502050405020303" pitchFamily="18" charset="0"/>
                <a:sym typeface="Arial"/>
              </a:rPr>
              <a:t>Data gathering</a:t>
            </a:r>
            <a:endParaRPr sz="1300" b="1" dirty="0">
              <a:solidFill>
                <a:srgbClr val="FFFFFF"/>
              </a:solidFill>
              <a:latin typeface="Georgia" panose="02040502050405020303" pitchFamily="18" charset="0"/>
              <a:sym typeface="Arial"/>
            </a:endParaRPr>
          </a:p>
          <a:p>
            <a:pPr marL="457200" lvl="0" indent="-304800" algn="l" rtl="0">
              <a:lnSpc>
                <a:spcPct val="100000"/>
              </a:lnSpc>
              <a:spcBef>
                <a:spcPts val="1000"/>
              </a:spcBef>
              <a:spcAft>
                <a:spcPts val="0"/>
              </a:spcAft>
              <a:buClr>
                <a:srgbClr val="FFFFFF"/>
              </a:buClr>
              <a:buSzPts val="1200"/>
              <a:buChar char="■"/>
            </a:pPr>
            <a:r>
              <a:rPr lang="en-US" sz="1300" dirty="0">
                <a:solidFill>
                  <a:srgbClr val="FFFFFF"/>
                </a:solidFill>
                <a:latin typeface="Georgia" panose="02040502050405020303" pitchFamily="18" charset="0"/>
                <a:sym typeface="Arial"/>
              </a:rPr>
              <a:t>Hard copies of relevant documents may be harder to get if stored in closed locations</a:t>
            </a:r>
          </a:p>
          <a:p>
            <a:pPr marL="457200" lvl="0" indent="-304800" algn="l" rtl="0">
              <a:lnSpc>
                <a:spcPct val="100000"/>
              </a:lnSpc>
              <a:spcBef>
                <a:spcPts val="1000"/>
              </a:spcBef>
              <a:spcAft>
                <a:spcPts val="0"/>
              </a:spcAft>
              <a:buClr>
                <a:srgbClr val="FFFFFF"/>
              </a:buClr>
              <a:buSzPts val="1200"/>
              <a:buChar char="■"/>
            </a:pPr>
            <a:r>
              <a:rPr lang="en-US" sz="1300" dirty="0">
                <a:solidFill>
                  <a:srgbClr val="FFFFFF"/>
                </a:solidFill>
                <a:latin typeface="Georgia" panose="02040502050405020303" pitchFamily="18" charset="0"/>
                <a:sym typeface="Arial"/>
              </a:rPr>
              <a:t>Need to arrange </a:t>
            </a:r>
            <a:r>
              <a:rPr lang="en-US" sz="1300" dirty="0">
                <a:solidFill>
                  <a:srgbClr val="FFFFFF"/>
                </a:solidFill>
                <a:latin typeface="Georgia" panose="02040502050405020303" pitchFamily="18" charset="0"/>
              </a:rPr>
              <a:t>documents scanning and upload onto a document review platform as soon as it safe to do so.</a:t>
            </a:r>
          </a:p>
          <a:p>
            <a:pPr marL="457200" lvl="0" indent="-304800" algn="l" rtl="0">
              <a:lnSpc>
                <a:spcPct val="100000"/>
              </a:lnSpc>
              <a:spcBef>
                <a:spcPts val="1000"/>
              </a:spcBef>
              <a:spcAft>
                <a:spcPts val="0"/>
              </a:spcAft>
              <a:buClr>
                <a:srgbClr val="FFFFFF"/>
              </a:buClr>
              <a:buSzPts val="1200"/>
              <a:buChar char="■"/>
            </a:pPr>
            <a:r>
              <a:rPr lang="en-US" sz="1300" dirty="0">
                <a:solidFill>
                  <a:srgbClr val="FFFFFF"/>
                </a:solidFill>
                <a:latin typeface="Georgia" panose="02040502050405020303" pitchFamily="18" charset="0"/>
                <a:sym typeface="Arial"/>
              </a:rPr>
              <a:t>Electronic data may also be difficult to source if kept locally on laptops or other devices held by employees. While remote access can solve these issues, companies need to update their data handling and security policies to account for increase remote working and maintain control over data</a:t>
            </a:r>
          </a:p>
          <a:p>
            <a:pPr marL="152400" lvl="0" indent="0">
              <a:spcBef>
                <a:spcPts val="1000"/>
              </a:spcBef>
              <a:buClr>
                <a:srgbClr val="FFFFFF"/>
              </a:buClr>
              <a:buSzPts val="1200"/>
              <a:buNone/>
            </a:pPr>
            <a:endParaRPr sz="1400" dirty="0">
              <a:solidFill>
                <a:srgbClr val="FFFFFF"/>
              </a:solidFill>
              <a:latin typeface="Georgia" panose="02040502050405020303" pitchFamily="18" charset="0"/>
              <a:sym typeface="Arial"/>
            </a:endParaRPr>
          </a:p>
        </p:txBody>
      </p:sp>
    </p:spTree>
    <p:extLst>
      <p:ext uri="{BB962C8B-B14F-4D97-AF65-F5344CB8AC3E}">
        <p14:creationId xmlns:p14="http://schemas.microsoft.com/office/powerpoint/2010/main" val="31362595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6"/>
          <p:cNvSpPr/>
          <p:nvPr/>
        </p:nvSpPr>
        <p:spPr>
          <a:xfrm>
            <a:off x="0" y="1256976"/>
            <a:ext cx="6023226" cy="47346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6"/>
          <p:cNvSpPr txBox="1">
            <a:spLocks noGrp="1"/>
          </p:cNvSpPr>
          <p:nvPr>
            <p:ph type="title"/>
          </p:nvPr>
        </p:nvSpPr>
        <p:spPr>
          <a:xfrm>
            <a:off x="442938" y="289125"/>
            <a:ext cx="11306100" cy="1387200"/>
          </a:xfrm>
          <a:prstGeom prst="rect">
            <a:avLst/>
          </a:prstGeom>
          <a:noFill/>
          <a:ln>
            <a:noFill/>
          </a:ln>
        </p:spPr>
        <p:txBody>
          <a:bodyPr spcFirstLastPara="1" wrap="square" lIns="0" tIns="0" rIns="0" bIns="0" anchor="t" anchorCtr="0">
            <a:noAutofit/>
          </a:bodyPr>
          <a:lstStyle/>
          <a:p>
            <a:pPr marL="0" lvl="0" indent="0" algn="l" rtl="0">
              <a:lnSpc>
                <a:spcPct val="85000"/>
              </a:lnSpc>
              <a:spcBef>
                <a:spcPts val="0"/>
              </a:spcBef>
              <a:spcAft>
                <a:spcPts val="0"/>
              </a:spcAft>
              <a:buSzPts val="3200"/>
              <a:buNone/>
            </a:pPr>
            <a:r>
              <a:rPr lang="en-GB" sz="2800" dirty="0"/>
              <a:t>Proper anti-fraud controls are associated with lower fraud losses and quicker detection</a:t>
            </a:r>
            <a:endParaRPr sz="2800" dirty="0"/>
          </a:p>
        </p:txBody>
      </p:sp>
      <p:sp>
        <p:nvSpPr>
          <p:cNvPr id="450" name="Google Shape;450;p6"/>
          <p:cNvSpPr txBox="1">
            <a:spLocks noGrp="1"/>
          </p:cNvSpPr>
          <p:nvPr>
            <p:ph type="sldNum" idx="12"/>
          </p:nvPr>
        </p:nvSpPr>
        <p:spPr>
          <a:xfrm>
            <a:off x="8218489" y="6492240"/>
            <a:ext cx="3530700" cy="137100"/>
          </a:xfrm>
          <a:prstGeom prst="rect">
            <a:avLst/>
          </a:prstGeom>
          <a:noFill/>
          <a:ln>
            <a:noFill/>
          </a:ln>
        </p:spPr>
        <p:txBody>
          <a:bodyPr spcFirstLastPara="1" wrap="square" lIns="0" tIns="0" rIns="0" bIns="0" anchor="b" anchorCtr="0">
            <a:noAutofit/>
          </a:bodyPr>
          <a:lstStyle/>
          <a:p>
            <a:pPr marL="0" lvl="0" indent="0" algn="r" rtl="0">
              <a:lnSpc>
                <a:spcPct val="100000"/>
              </a:lnSpc>
              <a:spcBef>
                <a:spcPts val="0"/>
              </a:spcBef>
              <a:spcAft>
                <a:spcPts val="0"/>
              </a:spcAft>
              <a:buClr>
                <a:srgbClr val="000000"/>
              </a:buClr>
              <a:buSzPts val="700"/>
              <a:buFont typeface="Arial"/>
              <a:buNone/>
            </a:pPr>
            <a:fld id="{00000000-1234-1234-1234-123412341234}" type="slidenum">
              <a:rPr lang="en-GB"/>
              <a:t>13</a:t>
            </a:fld>
            <a:endParaRPr/>
          </a:p>
        </p:txBody>
      </p:sp>
      <p:pic>
        <p:nvPicPr>
          <p:cNvPr id="451" name="Google Shape;451;p6"/>
          <p:cNvPicPr preferRelativeResize="0"/>
          <p:nvPr/>
        </p:nvPicPr>
        <p:blipFill rotWithShape="1">
          <a:blip r:embed="rId3">
            <a:alphaModFix/>
          </a:blip>
          <a:srcRect/>
          <a:stretch/>
        </p:blipFill>
        <p:spPr>
          <a:xfrm>
            <a:off x="494925" y="1394225"/>
            <a:ext cx="5052576" cy="4460103"/>
          </a:xfrm>
          <a:prstGeom prst="rect">
            <a:avLst/>
          </a:prstGeom>
          <a:noFill/>
          <a:ln>
            <a:noFill/>
          </a:ln>
        </p:spPr>
      </p:pic>
      <p:pic>
        <p:nvPicPr>
          <p:cNvPr id="452" name="Google Shape;452;p6"/>
          <p:cNvPicPr preferRelativeResize="0"/>
          <p:nvPr/>
        </p:nvPicPr>
        <p:blipFill rotWithShape="1">
          <a:blip r:embed="rId4">
            <a:alphaModFix/>
          </a:blip>
          <a:srcRect/>
          <a:stretch/>
        </p:blipFill>
        <p:spPr>
          <a:xfrm>
            <a:off x="6168775" y="1546624"/>
            <a:ext cx="5052575" cy="1957600"/>
          </a:xfrm>
          <a:prstGeom prst="rect">
            <a:avLst/>
          </a:prstGeom>
          <a:noFill/>
          <a:ln>
            <a:noFill/>
          </a:ln>
        </p:spPr>
      </p:pic>
      <p:pic>
        <p:nvPicPr>
          <p:cNvPr id="453" name="Google Shape;453;p6"/>
          <p:cNvPicPr preferRelativeResize="0"/>
          <p:nvPr/>
        </p:nvPicPr>
        <p:blipFill rotWithShape="1">
          <a:blip r:embed="rId5">
            <a:alphaModFix/>
          </a:blip>
          <a:srcRect/>
          <a:stretch/>
        </p:blipFill>
        <p:spPr>
          <a:xfrm>
            <a:off x="6326725" y="3504225"/>
            <a:ext cx="4736656" cy="2461525"/>
          </a:xfrm>
          <a:prstGeom prst="rect">
            <a:avLst/>
          </a:prstGeom>
          <a:noFill/>
          <a:ln>
            <a:noFill/>
          </a:ln>
        </p:spPr>
      </p:pic>
      <p:sp>
        <p:nvSpPr>
          <p:cNvPr id="454" name="Google Shape;454;p6"/>
          <p:cNvSpPr txBox="1"/>
          <p:nvPr/>
        </p:nvSpPr>
        <p:spPr>
          <a:xfrm>
            <a:off x="401779" y="6107550"/>
            <a:ext cx="3516300" cy="197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900" b="0" i="1" u="none" strike="noStrike" cap="none">
                <a:solidFill>
                  <a:srgbClr val="000000"/>
                </a:solidFill>
                <a:latin typeface="Arial"/>
                <a:ea typeface="Arial"/>
                <a:cs typeface="Arial"/>
                <a:sym typeface="Arial"/>
              </a:rPr>
              <a:t>Source: </a:t>
            </a:r>
            <a:r>
              <a:rPr lang="en-GB" sz="900" b="0" i="1" u="none" strike="noStrike" cap="none">
                <a:solidFill>
                  <a:schemeClr val="dk1"/>
                </a:solidFill>
                <a:latin typeface="Arial"/>
                <a:ea typeface="Arial"/>
                <a:cs typeface="Arial"/>
                <a:sym typeface="Arial"/>
              </a:rPr>
              <a:t>ACFE Report to the Nations 2020 / </a:t>
            </a:r>
            <a:r>
              <a:rPr lang="en-GB" sz="900" b="0" i="1" u="none" strike="noStrike" cap="none">
                <a:solidFill>
                  <a:srgbClr val="000000"/>
                </a:solidFill>
                <a:latin typeface="Arial"/>
                <a:ea typeface="Arial"/>
                <a:cs typeface="Arial"/>
                <a:sym typeface="Arial"/>
              </a:rPr>
              <a:t>PwC GECS Report 2020</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600"/>
              </a:spcBef>
              <a:spcAft>
                <a:spcPts val="600"/>
              </a:spcAft>
              <a:buClr>
                <a:srgbClr val="000000"/>
              </a:buClr>
              <a:buSzPts val="1400"/>
              <a:buFont typeface="Arial"/>
              <a:buNone/>
            </a:pPr>
            <a:endParaRPr sz="900" b="0" i="0" u="none" strike="noStrike" cap="non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sp>
        <p:nvSpPr>
          <p:cNvPr id="524" name="Google Shape;524;p9"/>
          <p:cNvSpPr/>
          <p:nvPr/>
        </p:nvSpPr>
        <p:spPr>
          <a:xfrm>
            <a:off x="5916625" y="-1"/>
            <a:ext cx="6275375" cy="6243725"/>
          </a:xfrm>
          <a:prstGeom prst="rect">
            <a:avLst/>
          </a:prstGeom>
          <a:solidFill>
            <a:srgbClr val="DEDE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9"/>
          <p:cNvSpPr txBox="1">
            <a:spLocks noGrp="1"/>
          </p:cNvSpPr>
          <p:nvPr>
            <p:ph type="title"/>
          </p:nvPr>
        </p:nvSpPr>
        <p:spPr>
          <a:xfrm>
            <a:off x="390156" y="194600"/>
            <a:ext cx="4910400" cy="385800"/>
          </a:xfrm>
          <a:prstGeom prst="rect">
            <a:avLst/>
          </a:prstGeom>
          <a:noFill/>
          <a:ln>
            <a:noFill/>
          </a:ln>
        </p:spPr>
        <p:txBody>
          <a:bodyPr spcFirstLastPara="1" wrap="square" lIns="0" tIns="0" rIns="0" bIns="0" anchor="t" anchorCtr="0">
            <a:noAutofit/>
          </a:bodyPr>
          <a:lstStyle/>
          <a:p>
            <a:pPr marL="0" lvl="0" indent="0" algn="l" rtl="0">
              <a:lnSpc>
                <a:spcPct val="85000"/>
              </a:lnSpc>
              <a:spcBef>
                <a:spcPts val="0"/>
              </a:spcBef>
              <a:spcAft>
                <a:spcPts val="0"/>
              </a:spcAft>
              <a:buSzPts val="3200"/>
              <a:buNone/>
            </a:pPr>
            <a:r>
              <a:rPr lang="en-GB" sz="2800" dirty="0"/>
              <a:t>Feeling the impact – </a:t>
            </a:r>
            <a:br>
              <a:rPr lang="en-GB" sz="2800" dirty="0"/>
            </a:br>
            <a:r>
              <a:rPr lang="en-GB" sz="2800" dirty="0"/>
              <a:t>the cost of fraud</a:t>
            </a:r>
            <a:endParaRPr sz="2800" dirty="0"/>
          </a:p>
          <a:p>
            <a:pPr marL="0" lvl="0" indent="0" algn="l" rtl="0">
              <a:lnSpc>
                <a:spcPct val="85000"/>
              </a:lnSpc>
              <a:spcBef>
                <a:spcPts val="0"/>
              </a:spcBef>
              <a:spcAft>
                <a:spcPts val="0"/>
              </a:spcAft>
              <a:buSzPts val="3200"/>
              <a:buNone/>
            </a:pPr>
            <a:endParaRPr dirty="0"/>
          </a:p>
        </p:txBody>
      </p:sp>
      <p:sp>
        <p:nvSpPr>
          <p:cNvPr id="526" name="Google Shape;526;p9"/>
          <p:cNvSpPr txBox="1">
            <a:spLocks noGrp="1"/>
          </p:cNvSpPr>
          <p:nvPr>
            <p:ph type="sldNum" idx="12"/>
          </p:nvPr>
        </p:nvSpPr>
        <p:spPr>
          <a:xfrm>
            <a:off x="8218489" y="6492240"/>
            <a:ext cx="3530700" cy="137100"/>
          </a:xfrm>
          <a:prstGeom prst="rect">
            <a:avLst/>
          </a:prstGeom>
          <a:noFill/>
          <a:ln>
            <a:noFill/>
          </a:ln>
        </p:spPr>
        <p:txBody>
          <a:bodyPr spcFirstLastPara="1" wrap="square" lIns="0" tIns="0" rIns="0" bIns="0" anchor="b" anchorCtr="0">
            <a:noAutofit/>
          </a:bodyPr>
          <a:lstStyle/>
          <a:p>
            <a:pPr marL="0" lvl="0" indent="0" algn="r" rtl="0">
              <a:lnSpc>
                <a:spcPct val="100000"/>
              </a:lnSpc>
              <a:spcBef>
                <a:spcPts val="0"/>
              </a:spcBef>
              <a:spcAft>
                <a:spcPts val="0"/>
              </a:spcAft>
              <a:buClr>
                <a:srgbClr val="000000"/>
              </a:buClr>
              <a:buSzPts val="700"/>
              <a:buFont typeface="Arial"/>
              <a:buNone/>
            </a:pPr>
            <a:fld id="{00000000-1234-1234-1234-123412341234}" type="slidenum">
              <a:rPr lang="en-GB"/>
              <a:t>14</a:t>
            </a:fld>
            <a:endParaRPr/>
          </a:p>
        </p:txBody>
      </p:sp>
      <p:pic>
        <p:nvPicPr>
          <p:cNvPr id="527" name="Google Shape;527;p9"/>
          <p:cNvPicPr preferRelativeResize="0"/>
          <p:nvPr/>
        </p:nvPicPr>
        <p:blipFill rotWithShape="1">
          <a:blip r:embed="rId3">
            <a:alphaModFix/>
          </a:blip>
          <a:srcRect b="33744"/>
          <a:stretch/>
        </p:blipFill>
        <p:spPr>
          <a:xfrm>
            <a:off x="300050" y="1328184"/>
            <a:ext cx="2616800" cy="4779376"/>
          </a:xfrm>
          <a:prstGeom prst="rect">
            <a:avLst/>
          </a:prstGeom>
          <a:noFill/>
          <a:ln>
            <a:noFill/>
          </a:ln>
        </p:spPr>
      </p:pic>
      <p:pic>
        <p:nvPicPr>
          <p:cNvPr id="528" name="Google Shape;528;p9"/>
          <p:cNvPicPr preferRelativeResize="0"/>
          <p:nvPr/>
        </p:nvPicPr>
        <p:blipFill rotWithShape="1">
          <a:blip r:embed="rId4">
            <a:alphaModFix/>
          </a:blip>
          <a:srcRect/>
          <a:stretch/>
        </p:blipFill>
        <p:spPr>
          <a:xfrm>
            <a:off x="6260700" y="1604700"/>
            <a:ext cx="5931301" cy="3648601"/>
          </a:xfrm>
          <a:prstGeom prst="rect">
            <a:avLst/>
          </a:prstGeom>
          <a:noFill/>
          <a:ln>
            <a:noFill/>
          </a:ln>
        </p:spPr>
      </p:pic>
      <p:pic>
        <p:nvPicPr>
          <p:cNvPr id="529" name="Google Shape;529;p9"/>
          <p:cNvPicPr preferRelativeResize="0"/>
          <p:nvPr/>
        </p:nvPicPr>
        <p:blipFill rotWithShape="1">
          <a:blip r:embed="rId3">
            <a:alphaModFix/>
          </a:blip>
          <a:srcRect t="66257"/>
          <a:stretch/>
        </p:blipFill>
        <p:spPr>
          <a:xfrm>
            <a:off x="3108338" y="1840562"/>
            <a:ext cx="2616800" cy="2434025"/>
          </a:xfrm>
          <a:prstGeom prst="rect">
            <a:avLst/>
          </a:prstGeom>
          <a:noFill/>
          <a:ln>
            <a:noFill/>
          </a:ln>
        </p:spPr>
      </p:pic>
      <p:sp>
        <p:nvSpPr>
          <p:cNvPr id="530" name="Google Shape;530;p9"/>
          <p:cNvSpPr txBox="1"/>
          <p:nvPr/>
        </p:nvSpPr>
        <p:spPr>
          <a:xfrm>
            <a:off x="401779" y="6107550"/>
            <a:ext cx="3516300" cy="197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900" b="0" i="1" u="none" strike="noStrike" cap="none">
                <a:solidFill>
                  <a:srgbClr val="000000"/>
                </a:solidFill>
                <a:latin typeface="Arial"/>
                <a:ea typeface="Arial"/>
                <a:cs typeface="Arial"/>
                <a:sym typeface="Arial"/>
              </a:rPr>
              <a:t>Source: PwC GECS Report 2020</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600"/>
              </a:spcBef>
              <a:spcAft>
                <a:spcPts val="600"/>
              </a:spcAft>
              <a:buClr>
                <a:srgbClr val="000000"/>
              </a:buClr>
              <a:buSzPts val="1400"/>
              <a:buFont typeface="Arial"/>
              <a:buNone/>
            </a:pPr>
            <a:endParaRPr sz="9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699588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sp>
        <p:nvSpPr>
          <p:cNvPr id="547" name="Google Shape;547;p11"/>
          <p:cNvSpPr txBox="1">
            <a:spLocks noGrp="1"/>
          </p:cNvSpPr>
          <p:nvPr>
            <p:ph type="title"/>
          </p:nvPr>
        </p:nvSpPr>
        <p:spPr>
          <a:xfrm>
            <a:off x="442913" y="432000"/>
            <a:ext cx="11306100" cy="1387200"/>
          </a:xfrm>
          <a:prstGeom prst="rect">
            <a:avLst/>
          </a:prstGeom>
          <a:noFill/>
          <a:ln>
            <a:noFill/>
          </a:ln>
        </p:spPr>
        <p:txBody>
          <a:bodyPr spcFirstLastPara="1" wrap="square" lIns="0" tIns="0" rIns="0" bIns="0" anchor="t" anchorCtr="0">
            <a:noAutofit/>
          </a:bodyPr>
          <a:lstStyle/>
          <a:p>
            <a:pPr marL="0" lvl="0" indent="0" algn="l" rtl="0">
              <a:lnSpc>
                <a:spcPct val="85000"/>
              </a:lnSpc>
              <a:spcBef>
                <a:spcPts val="0"/>
              </a:spcBef>
              <a:spcAft>
                <a:spcPts val="0"/>
              </a:spcAft>
              <a:buSzPts val="3200"/>
              <a:buNone/>
            </a:pPr>
            <a:r>
              <a:rPr lang="en-GB" sz="2800" dirty="0"/>
              <a:t>Median loss and duration by Detection method</a:t>
            </a:r>
            <a:endParaRPr sz="2800" dirty="0"/>
          </a:p>
        </p:txBody>
      </p:sp>
      <p:sp>
        <p:nvSpPr>
          <p:cNvPr id="548" name="Google Shape;548;p11"/>
          <p:cNvSpPr txBox="1">
            <a:spLocks noGrp="1"/>
          </p:cNvSpPr>
          <p:nvPr>
            <p:ph type="sldNum" idx="12"/>
          </p:nvPr>
        </p:nvSpPr>
        <p:spPr>
          <a:xfrm>
            <a:off x="8218489" y="6492240"/>
            <a:ext cx="3530700" cy="137100"/>
          </a:xfrm>
          <a:prstGeom prst="rect">
            <a:avLst/>
          </a:prstGeom>
          <a:noFill/>
          <a:ln>
            <a:noFill/>
          </a:ln>
        </p:spPr>
        <p:txBody>
          <a:bodyPr spcFirstLastPara="1" wrap="square" lIns="0" tIns="0" rIns="0" bIns="0" anchor="b" anchorCtr="0">
            <a:noAutofit/>
          </a:bodyPr>
          <a:lstStyle/>
          <a:p>
            <a:pPr marL="0" lvl="0" indent="0" algn="r" rtl="0">
              <a:lnSpc>
                <a:spcPct val="100000"/>
              </a:lnSpc>
              <a:spcBef>
                <a:spcPts val="0"/>
              </a:spcBef>
              <a:spcAft>
                <a:spcPts val="0"/>
              </a:spcAft>
              <a:buClr>
                <a:srgbClr val="000000"/>
              </a:buClr>
              <a:buSzPts val="700"/>
              <a:buFont typeface="Arial"/>
              <a:buNone/>
            </a:pPr>
            <a:fld id="{00000000-1234-1234-1234-123412341234}" type="slidenum">
              <a:rPr lang="en-GB"/>
              <a:t>15</a:t>
            </a:fld>
            <a:endParaRPr/>
          </a:p>
        </p:txBody>
      </p:sp>
      <p:pic>
        <p:nvPicPr>
          <p:cNvPr id="549" name="Google Shape;549;p11"/>
          <p:cNvPicPr preferRelativeResize="0"/>
          <p:nvPr/>
        </p:nvPicPr>
        <p:blipFill rotWithShape="1">
          <a:blip r:embed="rId3">
            <a:alphaModFix/>
          </a:blip>
          <a:srcRect t="5802"/>
          <a:stretch/>
        </p:blipFill>
        <p:spPr>
          <a:xfrm>
            <a:off x="1814850" y="1228399"/>
            <a:ext cx="6843051" cy="5106900"/>
          </a:xfrm>
          <a:prstGeom prst="rect">
            <a:avLst/>
          </a:prstGeom>
          <a:noFill/>
          <a:ln>
            <a:noFill/>
          </a:ln>
        </p:spPr>
      </p:pic>
      <p:sp>
        <p:nvSpPr>
          <p:cNvPr id="550" name="Google Shape;550;p11"/>
          <p:cNvSpPr txBox="1"/>
          <p:nvPr/>
        </p:nvSpPr>
        <p:spPr>
          <a:xfrm>
            <a:off x="9093704" y="6219124"/>
            <a:ext cx="2655309" cy="137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900" b="0" i="1" u="none" strike="noStrike" cap="none">
                <a:solidFill>
                  <a:srgbClr val="000000"/>
                </a:solidFill>
                <a:latin typeface="Arial"/>
                <a:ea typeface="Arial"/>
                <a:cs typeface="Arial"/>
                <a:sym typeface="Arial"/>
              </a:rPr>
              <a:t>               Source: </a:t>
            </a:r>
            <a:r>
              <a:rPr lang="en-GB" sz="900" b="0" i="1" u="none" strike="noStrike" cap="none">
                <a:solidFill>
                  <a:schemeClr val="dk1"/>
                </a:solidFill>
                <a:latin typeface="Arial"/>
                <a:ea typeface="Arial"/>
                <a:cs typeface="Arial"/>
                <a:sym typeface="Arial"/>
              </a:rPr>
              <a:t>ACFE Report to the Nations 2020</a:t>
            </a:r>
            <a:endParaRPr sz="900" b="0" i="1" u="none" strike="noStrike" cap="none">
              <a:solidFill>
                <a:srgbClr val="000000"/>
              </a:solidFill>
              <a:latin typeface="Arial"/>
              <a:ea typeface="Arial"/>
              <a:cs typeface="Arial"/>
              <a:sym typeface="Arial"/>
            </a:endParaRPr>
          </a:p>
          <a:p>
            <a:pPr marL="0" marR="0" lvl="0" indent="0" algn="l" rtl="0">
              <a:lnSpc>
                <a:spcPct val="100000"/>
              </a:lnSpc>
              <a:spcBef>
                <a:spcPts val="600"/>
              </a:spcBef>
              <a:spcAft>
                <a:spcPts val="600"/>
              </a:spcAft>
              <a:buClr>
                <a:srgbClr val="000000"/>
              </a:buClr>
              <a:buSzPts val="1400"/>
              <a:buFont typeface="Arial"/>
              <a:buNone/>
            </a:pPr>
            <a:endParaRPr sz="9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2714447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576" name="Google Shape;576;p14"/>
          <p:cNvSpPr/>
          <p:nvPr/>
        </p:nvSpPr>
        <p:spPr>
          <a:xfrm>
            <a:off x="6600825" y="-1"/>
            <a:ext cx="5591175" cy="5929325"/>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14"/>
          <p:cNvSpPr txBox="1">
            <a:spLocks noGrp="1"/>
          </p:cNvSpPr>
          <p:nvPr>
            <p:ph type="title"/>
          </p:nvPr>
        </p:nvSpPr>
        <p:spPr>
          <a:xfrm>
            <a:off x="442913" y="432000"/>
            <a:ext cx="11306100" cy="1387200"/>
          </a:xfrm>
          <a:prstGeom prst="rect">
            <a:avLst/>
          </a:prstGeom>
          <a:noFill/>
          <a:ln>
            <a:noFill/>
          </a:ln>
        </p:spPr>
        <p:txBody>
          <a:bodyPr spcFirstLastPara="1" wrap="square" lIns="0" tIns="0" rIns="0" bIns="0" anchor="t" anchorCtr="0">
            <a:noAutofit/>
          </a:bodyPr>
          <a:lstStyle/>
          <a:p>
            <a:pPr marL="0" lvl="0" indent="0" algn="l" rtl="0">
              <a:lnSpc>
                <a:spcPct val="85000"/>
              </a:lnSpc>
              <a:spcBef>
                <a:spcPts val="0"/>
              </a:spcBef>
              <a:spcAft>
                <a:spcPts val="0"/>
              </a:spcAft>
              <a:buSzPts val="3200"/>
              <a:buNone/>
            </a:pPr>
            <a:r>
              <a:rPr lang="en-GB" sz="2800" dirty="0"/>
              <a:t>Who reported fraud incidents?</a:t>
            </a:r>
            <a:endParaRPr sz="2800" dirty="0"/>
          </a:p>
        </p:txBody>
      </p:sp>
      <p:sp>
        <p:nvSpPr>
          <p:cNvPr id="578" name="Google Shape;578;p14"/>
          <p:cNvSpPr txBox="1">
            <a:spLocks noGrp="1"/>
          </p:cNvSpPr>
          <p:nvPr>
            <p:ph type="sldNum" idx="12"/>
          </p:nvPr>
        </p:nvSpPr>
        <p:spPr>
          <a:xfrm>
            <a:off x="8218489" y="6492240"/>
            <a:ext cx="3530700" cy="137100"/>
          </a:xfrm>
          <a:prstGeom prst="rect">
            <a:avLst/>
          </a:prstGeom>
          <a:noFill/>
          <a:ln>
            <a:noFill/>
          </a:ln>
        </p:spPr>
        <p:txBody>
          <a:bodyPr spcFirstLastPara="1" wrap="square" lIns="0" tIns="0" rIns="0" bIns="0" anchor="b" anchorCtr="0">
            <a:noAutofit/>
          </a:bodyPr>
          <a:lstStyle/>
          <a:p>
            <a:pPr marL="0" lvl="0" indent="0" algn="r" rtl="0">
              <a:lnSpc>
                <a:spcPct val="100000"/>
              </a:lnSpc>
              <a:spcBef>
                <a:spcPts val="0"/>
              </a:spcBef>
              <a:spcAft>
                <a:spcPts val="0"/>
              </a:spcAft>
              <a:buClr>
                <a:srgbClr val="000000"/>
              </a:buClr>
              <a:buSzPts val="700"/>
              <a:buFont typeface="Arial"/>
              <a:buNone/>
            </a:pPr>
            <a:fld id="{00000000-1234-1234-1234-123412341234}" type="slidenum">
              <a:rPr lang="en-GB"/>
              <a:t>16</a:t>
            </a:fld>
            <a:endParaRPr/>
          </a:p>
        </p:txBody>
      </p:sp>
      <p:pic>
        <p:nvPicPr>
          <p:cNvPr id="579" name="Google Shape;579;p14"/>
          <p:cNvPicPr preferRelativeResize="0"/>
          <p:nvPr/>
        </p:nvPicPr>
        <p:blipFill rotWithShape="1">
          <a:blip r:embed="rId3">
            <a:alphaModFix/>
          </a:blip>
          <a:srcRect/>
          <a:stretch/>
        </p:blipFill>
        <p:spPr>
          <a:xfrm>
            <a:off x="473499" y="862100"/>
            <a:ext cx="5709091" cy="5455573"/>
          </a:xfrm>
          <a:prstGeom prst="rect">
            <a:avLst/>
          </a:prstGeom>
          <a:noFill/>
          <a:ln>
            <a:noFill/>
          </a:ln>
        </p:spPr>
      </p:pic>
      <p:pic>
        <p:nvPicPr>
          <p:cNvPr id="580" name="Google Shape;580;p14"/>
          <p:cNvPicPr preferRelativeResize="0"/>
          <p:nvPr/>
        </p:nvPicPr>
        <p:blipFill rotWithShape="1">
          <a:blip r:embed="rId4">
            <a:alphaModFix/>
          </a:blip>
          <a:srcRect/>
          <a:stretch/>
        </p:blipFill>
        <p:spPr>
          <a:xfrm>
            <a:off x="7260875" y="1121525"/>
            <a:ext cx="4269738" cy="4368241"/>
          </a:xfrm>
          <a:prstGeom prst="rect">
            <a:avLst/>
          </a:prstGeom>
          <a:noFill/>
          <a:ln>
            <a:noFill/>
          </a:ln>
        </p:spPr>
      </p:pic>
      <p:sp>
        <p:nvSpPr>
          <p:cNvPr id="581" name="Google Shape;581;p14"/>
          <p:cNvSpPr txBox="1"/>
          <p:nvPr/>
        </p:nvSpPr>
        <p:spPr>
          <a:xfrm>
            <a:off x="4890647" y="6317683"/>
            <a:ext cx="3516300" cy="197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900" b="0" i="1" u="none" strike="noStrike" cap="none">
                <a:solidFill>
                  <a:srgbClr val="000000"/>
                </a:solidFill>
                <a:latin typeface="Arial"/>
                <a:ea typeface="Arial"/>
                <a:cs typeface="Arial"/>
                <a:sym typeface="Arial"/>
              </a:rPr>
              <a:t>Source: </a:t>
            </a:r>
            <a:r>
              <a:rPr lang="en-GB" sz="900" b="0" i="1" u="none" strike="noStrike" cap="none">
                <a:solidFill>
                  <a:schemeClr val="dk1"/>
                </a:solidFill>
                <a:latin typeface="Arial"/>
                <a:ea typeface="Arial"/>
                <a:cs typeface="Arial"/>
                <a:sym typeface="Arial"/>
              </a:rPr>
              <a:t>ACFE Report to the Nations 2020</a:t>
            </a:r>
            <a:endParaRPr sz="900" b="0" i="1" u="none" strike="noStrike" cap="none">
              <a:solidFill>
                <a:srgbClr val="000000"/>
              </a:solidFill>
              <a:latin typeface="Arial"/>
              <a:ea typeface="Arial"/>
              <a:cs typeface="Arial"/>
              <a:sym typeface="Arial"/>
            </a:endParaRPr>
          </a:p>
          <a:p>
            <a:pPr marL="0" marR="0" lvl="0" indent="0" algn="l" rtl="0">
              <a:lnSpc>
                <a:spcPct val="100000"/>
              </a:lnSpc>
              <a:spcBef>
                <a:spcPts val="600"/>
              </a:spcBef>
              <a:spcAft>
                <a:spcPts val="600"/>
              </a:spcAft>
              <a:buClr>
                <a:srgbClr val="000000"/>
              </a:buClr>
              <a:buSzPts val="1400"/>
              <a:buFont typeface="Arial"/>
              <a:buNone/>
            </a:pPr>
            <a:endParaRPr sz="9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175748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64"/>
        <p:cNvGrpSpPr/>
        <p:nvPr/>
      </p:nvGrpSpPr>
      <p:grpSpPr>
        <a:xfrm>
          <a:off x="0" y="0"/>
          <a:ext cx="0" cy="0"/>
          <a:chOff x="0" y="0"/>
          <a:chExt cx="0" cy="0"/>
        </a:xfrm>
      </p:grpSpPr>
      <p:sp>
        <p:nvSpPr>
          <p:cNvPr id="565" name="Google Shape;565;p13"/>
          <p:cNvSpPr txBox="1">
            <a:spLocks noGrp="1"/>
          </p:cNvSpPr>
          <p:nvPr>
            <p:ph type="title"/>
          </p:nvPr>
        </p:nvSpPr>
        <p:spPr>
          <a:xfrm>
            <a:off x="442925" y="432000"/>
            <a:ext cx="11306100" cy="506100"/>
          </a:xfrm>
          <a:prstGeom prst="rect">
            <a:avLst/>
          </a:prstGeom>
          <a:noFill/>
          <a:ln>
            <a:noFill/>
          </a:ln>
        </p:spPr>
        <p:txBody>
          <a:bodyPr spcFirstLastPara="1" wrap="square" lIns="0" tIns="0" rIns="0" bIns="0" anchor="t" anchorCtr="0">
            <a:noAutofit/>
          </a:bodyPr>
          <a:lstStyle/>
          <a:p>
            <a:pPr marL="0" lvl="0" indent="0" algn="l" rtl="0">
              <a:lnSpc>
                <a:spcPct val="85000"/>
              </a:lnSpc>
              <a:spcBef>
                <a:spcPts val="0"/>
              </a:spcBef>
              <a:spcAft>
                <a:spcPts val="0"/>
              </a:spcAft>
              <a:buSzPts val="3200"/>
              <a:buNone/>
            </a:pPr>
            <a:r>
              <a:rPr lang="en-GB" sz="2800" dirty="0"/>
              <a:t>43% of frauds schemes detected by tips</a:t>
            </a:r>
            <a:endParaRPr sz="2800" dirty="0"/>
          </a:p>
          <a:p>
            <a:pPr marL="0" lvl="0" indent="0" algn="l" rtl="0">
              <a:lnSpc>
                <a:spcPct val="85000"/>
              </a:lnSpc>
              <a:spcBef>
                <a:spcPts val="0"/>
              </a:spcBef>
              <a:spcAft>
                <a:spcPts val="0"/>
              </a:spcAft>
              <a:buSzPts val="3200"/>
              <a:buNone/>
            </a:pPr>
            <a:endParaRPr dirty="0"/>
          </a:p>
        </p:txBody>
      </p:sp>
      <p:sp>
        <p:nvSpPr>
          <p:cNvPr id="566" name="Google Shape;566;p13"/>
          <p:cNvSpPr txBox="1">
            <a:spLocks noGrp="1"/>
          </p:cNvSpPr>
          <p:nvPr>
            <p:ph type="sldNum" idx="12"/>
          </p:nvPr>
        </p:nvSpPr>
        <p:spPr>
          <a:xfrm>
            <a:off x="8218489" y="6492240"/>
            <a:ext cx="3530700" cy="137100"/>
          </a:xfrm>
          <a:prstGeom prst="rect">
            <a:avLst/>
          </a:prstGeom>
          <a:noFill/>
          <a:ln>
            <a:noFill/>
          </a:ln>
        </p:spPr>
        <p:txBody>
          <a:bodyPr spcFirstLastPara="1" wrap="square" lIns="0" tIns="0" rIns="0" bIns="0" anchor="b" anchorCtr="0">
            <a:noAutofit/>
          </a:bodyPr>
          <a:lstStyle/>
          <a:p>
            <a:pPr marL="0" lvl="0" indent="0" algn="r" rtl="0">
              <a:lnSpc>
                <a:spcPct val="100000"/>
              </a:lnSpc>
              <a:spcBef>
                <a:spcPts val="0"/>
              </a:spcBef>
              <a:spcAft>
                <a:spcPts val="0"/>
              </a:spcAft>
              <a:buClr>
                <a:srgbClr val="000000"/>
              </a:buClr>
              <a:buSzPts val="700"/>
              <a:buFont typeface="Arial"/>
              <a:buNone/>
            </a:pPr>
            <a:fld id="{00000000-1234-1234-1234-123412341234}" type="slidenum">
              <a:rPr lang="en-GB"/>
              <a:t>17</a:t>
            </a:fld>
            <a:endParaRPr/>
          </a:p>
        </p:txBody>
      </p:sp>
      <p:pic>
        <p:nvPicPr>
          <p:cNvPr id="567" name="Google Shape;567;p13"/>
          <p:cNvPicPr preferRelativeResize="0"/>
          <p:nvPr/>
        </p:nvPicPr>
        <p:blipFill rotWithShape="1">
          <a:blip r:embed="rId3">
            <a:alphaModFix/>
          </a:blip>
          <a:srcRect/>
          <a:stretch/>
        </p:blipFill>
        <p:spPr>
          <a:xfrm>
            <a:off x="564094" y="1004759"/>
            <a:ext cx="4924638" cy="2260205"/>
          </a:xfrm>
          <a:prstGeom prst="rect">
            <a:avLst/>
          </a:prstGeom>
          <a:noFill/>
          <a:ln>
            <a:noFill/>
          </a:ln>
        </p:spPr>
      </p:pic>
      <p:pic>
        <p:nvPicPr>
          <p:cNvPr id="568" name="Google Shape;568;p13"/>
          <p:cNvPicPr preferRelativeResize="0"/>
          <p:nvPr/>
        </p:nvPicPr>
        <p:blipFill rotWithShape="1">
          <a:blip r:embed="rId4">
            <a:alphaModFix/>
          </a:blip>
          <a:srcRect/>
          <a:stretch/>
        </p:blipFill>
        <p:spPr>
          <a:xfrm>
            <a:off x="564094" y="3331626"/>
            <a:ext cx="8325772" cy="2936923"/>
          </a:xfrm>
          <a:prstGeom prst="rect">
            <a:avLst/>
          </a:prstGeom>
          <a:noFill/>
          <a:ln>
            <a:noFill/>
          </a:ln>
        </p:spPr>
      </p:pic>
      <p:pic>
        <p:nvPicPr>
          <p:cNvPr id="569" name="Google Shape;569;p13"/>
          <p:cNvPicPr preferRelativeResize="0"/>
          <p:nvPr/>
        </p:nvPicPr>
        <p:blipFill rotWithShape="1">
          <a:blip r:embed="rId5">
            <a:alphaModFix/>
          </a:blip>
          <a:srcRect/>
          <a:stretch/>
        </p:blipFill>
        <p:spPr>
          <a:xfrm>
            <a:off x="5731378" y="1004766"/>
            <a:ext cx="3158475" cy="2260193"/>
          </a:xfrm>
          <a:prstGeom prst="rect">
            <a:avLst/>
          </a:prstGeom>
          <a:noFill/>
          <a:ln>
            <a:noFill/>
          </a:ln>
        </p:spPr>
      </p:pic>
      <p:sp>
        <p:nvSpPr>
          <p:cNvPr id="570" name="Google Shape;570;p13"/>
          <p:cNvSpPr txBox="1"/>
          <p:nvPr/>
        </p:nvSpPr>
        <p:spPr>
          <a:xfrm>
            <a:off x="6121901" y="6354207"/>
            <a:ext cx="2655309" cy="137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900" b="0" i="1" u="none" strike="noStrike" cap="none">
                <a:solidFill>
                  <a:srgbClr val="000000"/>
                </a:solidFill>
                <a:latin typeface="Arial"/>
                <a:ea typeface="Arial"/>
                <a:cs typeface="Arial"/>
                <a:sym typeface="Arial"/>
              </a:rPr>
              <a:t>Source: </a:t>
            </a:r>
            <a:r>
              <a:rPr lang="en-GB" sz="900" b="0" i="1" u="none" strike="noStrike" cap="none">
                <a:solidFill>
                  <a:schemeClr val="dk1"/>
                </a:solidFill>
                <a:latin typeface="Arial"/>
                <a:ea typeface="Arial"/>
                <a:cs typeface="Arial"/>
                <a:sym typeface="Arial"/>
              </a:rPr>
              <a:t>ACFE Report to the Nations 2020</a:t>
            </a:r>
            <a:endParaRPr sz="900" b="0" i="1" u="none" strike="noStrike" cap="none">
              <a:solidFill>
                <a:srgbClr val="000000"/>
              </a:solidFill>
              <a:latin typeface="Arial"/>
              <a:ea typeface="Arial"/>
              <a:cs typeface="Arial"/>
              <a:sym typeface="Arial"/>
            </a:endParaRPr>
          </a:p>
          <a:p>
            <a:pPr marL="0" marR="0" lvl="0" indent="0" algn="l" rtl="0">
              <a:lnSpc>
                <a:spcPct val="100000"/>
              </a:lnSpc>
              <a:spcBef>
                <a:spcPts val="600"/>
              </a:spcBef>
              <a:spcAft>
                <a:spcPts val="600"/>
              </a:spcAft>
              <a:buClr>
                <a:srgbClr val="000000"/>
              </a:buClr>
              <a:buSzPts val="1400"/>
              <a:buFont typeface="Arial"/>
              <a:buNone/>
            </a:pPr>
            <a:endParaRPr sz="9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4290615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sp>
        <p:nvSpPr>
          <p:cNvPr id="609" name="Google Shape;609;p17"/>
          <p:cNvSpPr/>
          <p:nvPr/>
        </p:nvSpPr>
        <p:spPr>
          <a:xfrm>
            <a:off x="7458075" y="1100150"/>
            <a:ext cx="4562400" cy="3400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17"/>
          <p:cNvSpPr txBox="1">
            <a:spLocks noGrp="1"/>
          </p:cNvSpPr>
          <p:nvPr>
            <p:ph type="title"/>
          </p:nvPr>
        </p:nvSpPr>
        <p:spPr>
          <a:xfrm>
            <a:off x="442913" y="432000"/>
            <a:ext cx="11306100" cy="1387200"/>
          </a:xfrm>
          <a:prstGeom prst="rect">
            <a:avLst/>
          </a:prstGeom>
          <a:noFill/>
          <a:ln>
            <a:noFill/>
          </a:ln>
        </p:spPr>
        <p:txBody>
          <a:bodyPr spcFirstLastPara="1" wrap="square" lIns="0" tIns="0" rIns="0" bIns="0" anchor="t" anchorCtr="0">
            <a:noAutofit/>
          </a:bodyPr>
          <a:lstStyle/>
          <a:p>
            <a:pPr marL="0" lvl="0" indent="0" algn="l" rtl="0">
              <a:lnSpc>
                <a:spcPct val="85000"/>
              </a:lnSpc>
              <a:spcBef>
                <a:spcPts val="0"/>
              </a:spcBef>
              <a:spcAft>
                <a:spcPts val="0"/>
              </a:spcAft>
              <a:buSzPts val="3200"/>
              <a:buNone/>
            </a:pPr>
            <a:r>
              <a:rPr lang="en-GB" sz="2800" dirty="0"/>
              <a:t>Reporting mechanisms effectiveness</a:t>
            </a:r>
            <a:endParaRPr sz="2800" dirty="0"/>
          </a:p>
          <a:p>
            <a:pPr marL="0" lvl="0" indent="0" algn="l" rtl="0">
              <a:lnSpc>
                <a:spcPct val="85000"/>
              </a:lnSpc>
              <a:spcBef>
                <a:spcPts val="0"/>
              </a:spcBef>
              <a:spcAft>
                <a:spcPts val="0"/>
              </a:spcAft>
              <a:buSzPts val="3200"/>
              <a:buNone/>
            </a:pPr>
            <a:endParaRPr dirty="0"/>
          </a:p>
        </p:txBody>
      </p:sp>
      <p:sp>
        <p:nvSpPr>
          <p:cNvPr id="611" name="Google Shape;611;p17"/>
          <p:cNvSpPr txBox="1">
            <a:spLocks noGrp="1"/>
          </p:cNvSpPr>
          <p:nvPr>
            <p:ph type="body" idx="1"/>
          </p:nvPr>
        </p:nvSpPr>
        <p:spPr>
          <a:xfrm>
            <a:off x="442925" y="986052"/>
            <a:ext cx="6866400" cy="113525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600"/>
              <a:buNone/>
            </a:pPr>
            <a:r>
              <a:rPr lang="en-GB" sz="1400" dirty="0">
                <a:latin typeface="Georgia" panose="02040502050405020303" pitchFamily="18" charset="0"/>
              </a:rPr>
              <a:t>The three main reasons people do not report:</a:t>
            </a:r>
            <a:endParaRPr sz="1400" dirty="0">
              <a:latin typeface="Georgia" panose="02040502050405020303" pitchFamily="18" charset="0"/>
            </a:endParaRPr>
          </a:p>
          <a:p>
            <a:pPr marL="457200" lvl="0" indent="-330200" algn="l" rtl="0">
              <a:lnSpc>
                <a:spcPct val="100000"/>
              </a:lnSpc>
              <a:spcBef>
                <a:spcPts val="600"/>
              </a:spcBef>
              <a:spcAft>
                <a:spcPts val="0"/>
              </a:spcAft>
              <a:buSzPts val="1600"/>
              <a:buAutoNum type="arabicPeriod"/>
            </a:pPr>
            <a:r>
              <a:rPr lang="en-GB" sz="1400" dirty="0">
                <a:latin typeface="Georgia" panose="02040502050405020303" pitchFamily="18" charset="0"/>
              </a:rPr>
              <a:t>Fear of the consequences (legal, financial, reputational)</a:t>
            </a:r>
            <a:endParaRPr sz="1400" dirty="0">
              <a:latin typeface="Georgia" panose="02040502050405020303" pitchFamily="18" charset="0"/>
            </a:endParaRPr>
          </a:p>
          <a:p>
            <a:pPr marL="457200" lvl="0" indent="-330200" algn="l" rtl="0">
              <a:lnSpc>
                <a:spcPct val="100000"/>
              </a:lnSpc>
              <a:spcBef>
                <a:spcPts val="0"/>
              </a:spcBef>
              <a:spcAft>
                <a:spcPts val="0"/>
              </a:spcAft>
              <a:buSzPts val="1600"/>
              <a:buAutoNum type="arabicPeriod"/>
            </a:pPr>
            <a:r>
              <a:rPr lang="en-GB" sz="1400" dirty="0">
                <a:latin typeface="Georgia" panose="02040502050405020303" pitchFamily="18" charset="0"/>
              </a:rPr>
              <a:t>The belief that nothing will be done, that it will not make any difference</a:t>
            </a:r>
            <a:endParaRPr sz="1400" dirty="0">
              <a:latin typeface="Georgia" panose="02040502050405020303" pitchFamily="18" charset="0"/>
            </a:endParaRPr>
          </a:p>
          <a:p>
            <a:pPr marL="457200" lvl="0" indent="-330200" algn="l" rtl="0">
              <a:lnSpc>
                <a:spcPct val="100000"/>
              </a:lnSpc>
              <a:spcBef>
                <a:spcPts val="0"/>
              </a:spcBef>
              <a:spcAft>
                <a:spcPts val="0"/>
              </a:spcAft>
              <a:buSzPts val="1600"/>
              <a:buAutoNum type="arabicPeriod"/>
            </a:pPr>
            <a:r>
              <a:rPr lang="en-GB" sz="1400" dirty="0">
                <a:latin typeface="Georgia" panose="02040502050405020303" pitchFamily="18" charset="0"/>
              </a:rPr>
              <a:t>Uncertainty about how, where and to whom to report</a:t>
            </a:r>
            <a:endParaRPr sz="1400" dirty="0">
              <a:latin typeface="Georgia" panose="02040502050405020303" pitchFamily="18" charset="0"/>
            </a:endParaRPr>
          </a:p>
          <a:p>
            <a:pPr marL="0" lvl="0" indent="0" algn="l" rtl="0">
              <a:lnSpc>
                <a:spcPct val="100000"/>
              </a:lnSpc>
              <a:spcBef>
                <a:spcPts val="600"/>
              </a:spcBef>
              <a:spcAft>
                <a:spcPts val="600"/>
              </a:spcAft>
              <a:buSzPts val="1600"/>
              <a:buNone/>
            </a:pPr>
            <a:endParaRPr dirty="0"/>
          </a:p>
        </p:txBody>
      </p:sp>
      <p:sp>
        <p:nvSpPr>
          <p:cNvPr id="612" name="Google Shape;612;p17"/>
          <p:cNvSpPr txBox="1">
            <a:spLocks noGrp="1"/>
          </p:cNvSpPr>
          <p:nvPr>
            <p:ph type="sldNum" idx="12"/>
          </p:nvPr>
        </p:nvSpPr>
        <p:spPr>
          <a:xfrm>
            <a:off x="8218489" y="6492240"/>
            <a:ext cx="3530700" cy="137100"/>
          </a:xfrm>
          <a:prstGeom prst="rect">
            <a:avLst/>
          </a:prstGeom>
          <a:noFill/>
          <a:ln>
            <a:noFill/>
          </a:ln>
        </p:spPr>
        <p:txBody>
          <a:bodyPr spcFirstLastPara="1" wrap="square" lIns="0" tIns="0" rIns="0" bIns="0" anchor="b" anchorCtr="0">
            <a:noAutofit/>
          </a:bodyPr>
          <a:lstStyle/>
          <a:p>
            <a:pPr marL="0" lvl="0" indent="0" algn="r" rtl="0">
              <a:lnSpc>
                <a:spcPct val="100000"/>
              </a:lnSpc>
              <a:spcBef>
                <a:spcPts val="0"/>
              </a:spcBef>
              <a:spcAft>
                <a:spcPts val="0"/>
              </a:spcAft>
              <a:buClr>
                <a:srgbClr val="000000"/>
              </a:buClr>
              <a:buSzPts val="700"/>
              <a:buFont typeface="Arial"/>
              <a:buNone/>
            </a:pPr>
            <a:fld id="{00000000-1234-1234-1234-123412341234}" type="slidenum">
              <a:rPr lang="en-GB"/>
              <a:t>18</a:t>
            </a:fld>
            <a:endParaRPr/>
          </a:p>
        </p:txBody>
      </p:sp>
      <p:sp>
        <p:nvSpPr>
          <p:cNvPr id="613" name="Google Shape;613;p17"/>
          <p:cNvSpPr txBox="1"/>
          <p:nvPr/>
        </p:nvSpPr>
        <p:spPr>
          <a:xfrm>
            <a:off x="401779" y="6107550"/>
            <a:ext cx="3516300" cy="197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900" b="0" i="1" u="none" strike="noStrike" cap="none">
                <a:solidFill>
                  <a:srgbClr val="000000"/>
                </a:solidFill>
                <a:latin typeface="Arial"/>
                <a:ea typeface="Arial"/>
                <a:cs typeface="Arial"/>
                <a:sym typeface="Arial"/>
              </a:rPr>
              <a:t>Source: </a:t>
            </a:r>
            <a:r>
              <a:rPr lang="en-GB" sz="900" b="0" i="1" u="none" strike="noStrike" cap="none">
                <a:solidFill>
                  <a:schemeClr val="dk1"/>
                </a:solidFill>
                <a:latin typeface="Arial"/>
                <a:ea typeface="Arial"/>
                <a:cs typeface="Arial"/>
                <a:sym typeface="Arial"/>
              </a:rPr>
              <a:t>ACFE Report to the Nations 2020</a:t>
            </a:r>
            <a:endParaRPr sz="900" b="0" i="1" u="none" strike="noStrike" cap="none">
              <a:solidFill>
                <a:srgbClr val="000000"/>
              </a:solidFill>
              <a:latin typeface="Arial"/>
              <a:ea typeface="Arial"/>
              <a:cs typeface="Arial"/>
              <a:sym typeface="Arial"/>
            </a:endParaRPr>
          </a:p>
          <a:p>
            <a:pPr marL="0" marR="0" lvl="0" indent="0" algn="l" rtl="0">
              <a:lnSpc>
                <a:spcPct val="100000"/>
              </a:lnSpc>
              <a:spcBef>
                <a:spcPts val="600"/>
              </a:spcBef>
              <a:spcAft>
                <a:spcPts val="600"/>
              </a:spcAft>
              <a:buClr>
                <a:srgbClr val="000000"/>
              </a:buClr>
              <a:buSzPts val="1400"/>
              <a:buFont typeface="Arial"/>
              <a:buNone/>
            </a:pPr>
            <a:endParaRPr sz="900" b="0" i="0" u="none" strike="noStrike" cap="none">
              <a:solidFill>
                <a:srgbClr val="000000"/>
              </a:solidFill>
              <a:latin typeface="Arial"/>
              <a:ea typeface="Arial"/>
              <a:cs typeface="Arial"/>
              <a:sym typeface="Arial"/>
            </a:endParaRPr>
          </a:p>
        </p:txBody>
      </p:sp>
      <p:sp>
        <p:nvSpPr>
          <p:cNvPr id="614" name="Google Shape;614;p17"/>
          <p:cNvSpPr txBox="1"/>
          <p:nvPr/>
        </p:nvSpPr>
        <p:spPr>
          <a:xfrm>
            <a:off x="7861289" y="552063"/>
            <a:ext cx="3971700" cy="4496700"/>
          </a:xfrm>
          <a:prstGeom prst="rect">
            <a:avLst/>
          </a:prstGeom>
          <a:noFill/>
          <a:ln>
            <a:noFill/>
          </a:ln>
        </p:spPr>
        <p:txBody>
          <a:bodyPr spcFirstLastPara="1" wrap="square" lIns="0" tIns="0" rIns="0" bIns="0" anchor="ctr" anchorCtr="0">
            <a:noAutofit/>
          </a:bodyPr>
          <a:lstStyle/>
          <a:p>
            <a:pPr marL="0" marR="0" lvl="0" indent="0" algn="l" rtl="0">
              <a:lnSpc>
                <a:spcPct val="115000"/>
              </a:lnSpc>
              <a:spcBef>
                <a:spcPts val="0"/>
              </a:spcBef>
              <a:spcAft>
                <a:spcPts val="0"/>
              </a:spcAft>
              <a:buClr>
                <a:srgbClr val="000000"/>
              </a:buClr>
              <a:buSzPts val="1500"/>
              <a:buFont typeface="Arial"/>
              <a:buNone/>
            </a:pPr>
            <a:r>
              <a:rPr lang="en-GB" b="1" u="none" strike="noStrike" cap="none" dirty="0">
                <a:solidFill>
                  <a:srgbClr val="D04A02"/>
                </a:solidFill>
                <a:latin typeface="Georgia" panose="02040502050405020303" pitchFamily="18" charset="0"/>
                <a:sym typeface="Arial"/>
              </a:rPr>
              <a:t>“Protecting </a:t>
            </a:r>
            <a:r>
              <a:rPr lang="en-GB" b="1" u="none" strike="noStrike" cap="none" dirty="0" err="1">
                <a:solidFill>
                  <a:srgbClr val="D04A02"/>
                </a:solidFill>
                <a:latin typeface="Georgia" panose="02040502050405020303" pitchFamily="18" charset="0"/>
                <a:sym typeface="Arial"/>
              </a:rPr>
              <a:t>whistleblowers</a:t>
            </a:r>
            <a:r>
              <a:rPr lang="en-GB" b="1" u="none" strike="noStrike" cap="none" dirty="0">
                <a:solidFill>
                  <a:srgbClr val="D04A02"/>
                </a:solidFill>
                <a:latin typeface="Georgia" panose="02040502050405020303" pitchFamily="18" charset="0"/>
                <a:sym typeface="Arial"/>
              </a:rPr>
              <a:t> from unfair treatment, including retaliation, discrimination or disadvantage, can embolden people to report wrongdoing and increase the likelihood that wrongdoing is uncovered and penalised. Companies, public bodies and non-profit organisations should introduce mechanisms for internal reporting.”</a:t>
            </a:r>
            <a:r>
              <a:rPr lang="en-GB" b="0" u="none" strike="noStrike" cap="none" dirty="0">
                <a:solidFill>
                  <a:srgbClr val="000000"/>
                </a:solidFill>
                <a:latin typeface="Georgia" panose="02040502050405020303" pitchFamily="18" charset="0"/>
                <a:sym typeface="Arial"/>
              </a:rPr>
              <a:t> </a:t>
            </a:r>
            <a:endParaRPr b="0" u="none" strike="noStrike" cap="none" dirty="0">
              <a:solidFill>
                <a:srgbClr val="000000"/>
              </a:solidFill>
              <a:latin typeface="Georgia" panose="02040502050405020303" pitchFamily="18" charset="0"/>
              <a:sym typeface="Arial"/>
            </a:endParaRPr>
          </a:p>
          <a:p>
            <a:pPr marL="0" marR="0" lvl="0" indent="0" algn="l" rtl="0">
              <a:lnSpc>
                <a:spcPct val="115000"/>
              </a:lnSpc>
              <a:spcBef>
                <a:spcPts val="0"/>
              </a:spcBef>
              <a:spcAft>
                <a:spcPts val="0"/>
              </a:spcAft>
              <a:buClr>
                <a:srgbClr val="000000"/>
              </a:buClr>
              <a:buSzPts val="1500"/>
              <a:buFont typeface="Arial"/>
              <a:buNone/>
            </a:pPr>
            <a:endParaRPr b="0" i="1" u="none" strike="noStrike" cap="none" dirty="0">
              <a:solidFill>
                <a:srgbClr val="000000"/>
              </a:solidFill>
              <a:latin typeface="Georgia" panose="02040502050405020303" pitchFamily="18" charset="0"/>
              <a:sym typeface="Arial"/>
            </a:endParaRPr>
          </a:p>
          <a:p>
            <a:pPr marL="0" marR="0" lvl="0" indent="0" algn="l" rtl="0">
              <a:lnSpc>
                <a:spcPct val="115000"/>
              </a:lnSpc>
              <a:spcBef>
                <a:spcPts val="0"/>
              </a:spcBef>
              <a:spcAft>
                <a:spcPts val="0"/>
              </a:spcAft>
              <a:buClr>
                <a:srgbClr val="000000"/>
              </a:buClr>
              <a:buSzPts val="1500"/>
              <a:buFont typeface="Arial"/>
              <a:buNone/>
            </a:pPr>
            <a:r>
              <a:rPr lang="en-GB" b="0" i="1" u="none" strike="noStrike" cap="none" dirty="0">
                <a:solidFill>
                  <a:srgbClr val="000000"/>
                </a:solidFill>
                <a:latin typeface="Georgia" panose="02040502050405020303" pitchFamily="18" charset="0"/>
                <a:sym typeface="Arial"/>
              </a:rPr>
              <a:t>- Transparency International</a:t>
            </a:r>
            <a:endParaRPr b="0" i="1" u="none" strike="noStrike" cap="none" dirty="0">
              <a:solidFill>
                <a:srgbClr val="000000"/>
              </a:solidFill>
              <a:latin typeface="Georgia" panose="02040502050405020303" pitchFamily="18" charset="0"/>
              <a:sym typeface="Arial"/>
            </a:endParaRPr>
          </a:p>
        </p:txBody>
      </p:sp>
      <p:pic>
        <p:nvPicPr>
          <p:cNvPr id="615" name="Google Shape;615;p17"/>
          <p:cNvPicPr preferRelativeResize="0"/>
          <p:nvPr/>
        </p:nvPicPr>
        <p:blipFill rotWithShape="1">
          <a:blip r:embed="rId3">
            <a:alphaModFix/>
          </a:blip>
          <a:srcRect/>
          <a:stretch/>
        </p:blipFill>
        <p:spPr>
          <a:xfrm>
            <a:off x="487670" y="2173257"/>
            <a:ext cx="6422285" cy="3895033"/>
          </a:xfrm>
          <a:prstGeom prst="rect">
            <a:avLst/>
          </a:prstGeom>
          <a:noFill/>
          <a:ln>
            <a:noFill/>
          </a:ln>
        </p:spPr>
      </p:pic>
    </p:spTree>
    <p:extLst>
      <p:ext uri="{BB962C8B-B14F-4D97-AF65-F5344CB8AC3E}">
        <p14:creationId xmlns:p14="http://schemas.microsoft.com/office/powerpoint/2010/main" val="26780509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3"/>
          <p:cNvSpPr txBox="1">
            <a:spLocks noGrp="1"/>
          </p:cNvSpPr>
          <p:nvPr>
            <p:ph type="title"/>
          </p:nvPr>
        </p:nvSpPr>
        <p:spPr>
          <a:xfrm>
            <a:off x="4695103" y="1978747"/>
            <a:ext cx="6194569" cy="2564265"/>
          </a:xfrm>
          <a:prstGeom prst="rect">
            <a:avLst/>
          </a:prstGeom>
          <a:noFill/>
          <a:ln>
            <a:noFill/>
          </a:ln>
        </p:spPr>
        <p:txBody>
          <a:bodyPr spcFirstLastPara="1" wrap="square" lIns="0" tIns="0" rIns="0" bIns="0" anchor="t" anchorCtr="0">
            <a:noAutofit/>
          </a:bodyPr>
          <a:lstStyle/>
          <a:p>
            <a:r>
              <a:rPr lang="en-GB" sz="3600" dirty="0">
                <a:latin typeface="Georgia" panose="02040502050405020303" pitchFamily="18" charset="0"/>
              </a:rPr>
              <a:t>Remediation actions – a must do once a fraud incident was discovered</a:t>
            </a:r>
            <a:br>
              <a:rPr lang="en-GB" sz="3600" dirty="0">
                <a:latin typeface="Georgia" panose="02040502050405020303" pitchFamily="18" charset="0"/>
              </a:rPr>
            </a:br>
            <a:br>
              <a:rPr lang="en-GB" sz="3600" dirty="0">
                <a:latin typeface="Georgia" panose="02040502050405020303" pitchFamily="18" charset="0"/>
              </a:rPr>
            </a:br>
            <a:r>
              <a:rPr lang="en-GB" sz="3600" dirty="0">
                <a:latin typeface="Georgia" panose="02040502050405020303" pitchFamily="18" charset="0"/>
              </a:rPr>
              <a:t>How could companies better protect against fraud?</a:t>
            </a:r>
          </a:p>
        </p:txBody>
      </p:sp>
      <p:sp>
        <p:nvSpPr>
          <p:cNvPr id="421" name="Google Shape;421;p3"/>
          <p:cNvSpPr txBox="1">
            <a:spLocks noGrp="1"/>
          </p:cNvSpPr>
          <p:nvPr>
            <p:ph type="body" idx="4294967295"/>
          </p:nvPr>
        </p:nvSpPr>
        <p:spPr>
          <a:xfrm>
            <a:off x="442912" y="0"/>
            <a:ext cx="4344987" cy="6858000"/>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chemeClr val="lt1"/>
              </a:buClr>
              <a:buSzPts val="65000"/>
              <a:buFont typeface="Arial"/>
              <a:buNone/>
            </a:pPr>
            <a:r>
              <a:rPr lang="en-US" sz="40000" dirty="0">
                <a:solidFill>
                  <a:schemeClr val="lt1"/>
                </a:solidFill>
                <a:latin typeface="Georgia" panose="02040502050405020303" pitchFamily="18" charset="0"/>
              </a:rPr>
              <a:t>3</a:t>
            </a:r>
            <a:endParaRPr sz="40000" dirty="0">
              <a:latin typeface="Georgia" panose="02040502050405020303" pitchFamily="18" charset="0"/>
            </a:endParaRPr>
          </a:p>
        </p:txBody>
      </p:sp>
    </p:spTree>
    <p:extLst>
      <p:ext uri="{BB962C8B-B14F-4D97-AF65-F5344CB8AC3E}">
        <p14:creationId xmlns:p14="http://schemas.microsoft.com/office/powerpoint/2010/main" val="37725010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7"/>
          <p:cNvSpPr txBox="1">
            <a:spLocks noGrp="1"/>
          </p:cNvSpPr>
          <p:nvPr>
            <p:ph type="title"/>
          </p:nvPr>
        </p:nvSpPr>
        <p:spPr>
          <a:xfrm>
            <a:off x="424975" y="326175"/>
            <a:ext cx="11306100" cy="415500"/>
          </a:xfrm>
          <a:prstGeom prst="rect">
            <a:avLst/>
          </a:prstGeom>
          <a:noFill/>
          <a:ln>
            <a:noFill/>
          </a:ln>
        </p:spPr>
        <p:txBody>
          <a:bodyPr spcFirstLastPara="1" wrap="square" lIns="0" tIns="0" rIns="0" bIns="0" anchor="t" anchorCtr="0">
            <a:noAutofit/>
          </a:bodyPr>
          <a:lstStyle/>
          <a:p>
            <a:pPr marL="0" lvl="0" indent="0" algn="l" rtl="0">
              <a:lnSpc>
                <a:spcPct val="85000"/>
              </a:lnSpc>
              <a:spcBef>
                <a:spcPts val="0"/>
              </a:spcBef>
              <a:spcAft>
                <a:spcPts val="0"/>
              </a:spcAft>
              <a:buSzPts val="3200"/>
              <a:buNone/>
            </a:pPr>
            <a:r>
              <a:rPr lang="en-GB" sz="2800" dirty="0"/>
              <a:t>Key Components of an Anti-Fraud Program</a:t>
            </a:r>
            <a:endParaRPr sz="2800" dirty="0"/>
          </a:p>
          <a:p>
            <a:pPr marL="0" lvl="0" indent="0" algn="l" rtl="0">
              <a:lnSpc>
                <a:spcPct val="85000"/>
              </a:lnSpc>
              <a:spcBef>
                <a:spcPts val="0"/>
              </a:spcBef>
              <a:spcAft>
                <a:spcPts val="0"/>
              </a:spcAft>
              <a:buSzPts val="3200"/>
              <a:buNone/>
            </a:pPr>
            <a:endParaRPr dirty="0"/>
          </a:p>
        </p:txBody>
      </p:sp>
      <p:sp>
        <p:nvSpPr>
          <p:cNvPr id="461" name="Google Shape;461;p7"/>
          <p:cNvSpPr txBox="1">
            <a:spLocks noGrp="1"/>
          </p:cNvSpPr>
          <p:nvPr>
            <p:ph type="sldNum" idx="12"/>
          </p:nvPr>
        </p:nvSpPr>
        <p:spPr>
          <a:xfrm>
            <a:off x="8218489" y="6492240"/>
            <a:ext cx="3530700" cy="137100"/>
          </a:xfrm>
          <a:prstGeom prst="rect">
            <a:avLst/>
          </a:prstGeom>
          <a:noFill/>
          <a:ln>
            <a:noFill/>
          </a:ln>
        </p:spPr>
        <p:txBody>
          <a:bodyPr spcFirstLastPara="1" wrap="square" lIns="0" tIns="0" rIns="0" bIns="0" anchor="b" anchorCtr="0">
            <a:noAutofit/>
          </a:bodyPr>
          <a:lstStyle/>
          <a:p>
            <a:pPr marL="0" lvl="0" indent="0" algn="r" rtl="0">
              <a:lnSpc>
                <a:spcPct val="100000"/>
              </a:lnSpc>
              <a:spcBef>
                <a:spcPts val="0"/>
              </a:spcBef>
              <a:spcAft>
                <a:spcPts val="0"/>
              </a:spcAft>
              <a:buClr>
                <a:srgbClr val="000000"/>
              </a:buClr>
              <a:buSzPts val="700"/>
              <a:buFont typeface="Arial"/>
              <a:buNone/>
            </a:pPr>
            <a:fld id="{00000000-1234-1234-1234-123412341234}" type="slidenum">
              <a:rPr lang="en-GB"/>
              <a:t>20</a:t>
            </a:fld>
            <a:endParaRPr/>
          </a:p>
        </p:txBody>
      </p:sp>
      <p:sp>
        <p:nvSpPr>
          <p:cNvPr id="462" name="Google Shape;462;p7"/>
          <p:cNvSpPr txBox="1"/>
          <p:nvPr/>
        </p:nvSpPr>
        <p:spPr>
          <a:xfrm>
            <a:off x="375529" y="5288952"/>
            <a:ext cx="8959200" cy="954900"/>
          </a:xfrm>
          <a:prstGeom prst="rect">
            <a:avLst/>
          </a:prstGeom>
          <a:solidFill>
            <a:srgbClr val="E0301E"/>
          </a:solidFill>
          <a:ln w="9525" cap="flat" cmpd="sng">
            <a:solidFill>
              <a:srgbClr val="FFFFFF"/>
            </a:solidFill>
            <a:prstDash val="solid"/>
            <a:miter lim="800000"/>
            <a:headEnd type="none" w="sm" len="sm"/>
            <a:tailEnd type="none" w="sm" len="sm"/>
          </a:ln>
        </p:spPr>
        <p:txBody>
          <a:bodyPr spcFirstLastPara="1" wrap="square" lIns="97950" tIns="48975" rIns="97950" bIns="4897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FFFFFF"/>
                </a:solidFill>
                <a:latin typeface="Georgia" panose="02040502050405020303" pitchFamily="18" charset="0"/>
                <a:sym typeface="Arial"/>
              </a:rPr>
              <a:t>Information and Communication</a:t>
            </a:r>
            <a:endParaRPr sz="1400" b="0" i="0" u="none" strike="noStrike" cap="none">
              <a:solidFill>
                <a:srgbClr val="000000"/>
              </a:solidFill>
              <a:latin typeface="Georgia" panose="02040502050405020303" pitchFamily="18" charset="0"/>
              <a:sym typeface="Arial"/>
            </a:endParaRPr>
          </a:p>
          <a:p>
            <a:pPr marL="0" marR="0" lvl="0" indent="0" algn="ctr" rtl="0">
              <a:lnSpc>
                <a:spcPct val="100000"/>
              </a:lnSpc>
              <a:spcBef>
                <a:spcPts val="800"/>
              </a:spcBef>
              <a:spcAft>
                <a:spcPts val="0"/>
              </a:spcAft>
              <a:buClr>
                <a:srgbClr val="000000"/>
              </a:buClr>
              <a:buSzPts val="1600"/>
              <a:buFont typeface="Arial"/>
              <a:buNone/>
            </a:pPr>
            <a:endParaRPr sz="1600" b="0" i="0" u="none" strike="noStrike" cap="none">
              <a:solidFill>
                <a:srgbClr val="FFFFFF"/>
              </a:solidFill>
              <a:latin typeface="Georgia" panose="02040502050405020303" pitchFamily="18" charset="0"/>
              <a:sym typeface="Arial"/>
            </a:endParaRPr>
          </a:p>
        </p:txBody>
      </p:sp>
      <p:sp>
        <p:nvSpPr>
          <p:cNvPr id="463" name="Google Shape;463;p7"/>
          <p:cNvSpPr txBox="1"/>
          <p:nvPr/>
        </p:nvSpPr>
        <p:spPr>
          <a:xfrm>
            <a:off x="1078984" y="5653395"/>
            <a:ext cx="995400" cy="477300"/>
          </a:xfrm>
          <a:prstGeom prst="rect">
            <a:avLst/>
          </a:prstGeom>
          <a:solidFill>
            <a:srgbClr val="E0301E"/>
          </a:solidFill>
          <a:ln w="9525" cap="flat" cmpd="sng">
            <a:solidFill>
              <a:srgbClr val="D8EEF7"/>
            </a:solidFill>
            <a:prstDash val="solid"/>
            <a:miter lim="800000"/>
            <a:headEnd type="none" w="sm" len="sm"/>
            <a:tailEnd type="none" w="sm" len="sm"/>
          </a:ln>
        </p:spPr>
        <p:txBody>
          <a:bodyPr spcFirstLastPara="1" wrap="square" lIns="61225" tIns="30600" rIns="61225" bIns="3060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en-GB" sz="800" b="0" i="0" u="none" strike="noStrike" cap="none">
                <a:solidFill>
                  <a:srgbClr val="FFFFFF"/>
                </a:solidFill>
                <a:latin typeface="Georgia" panose="02040502050405020303" pitchFamily="18" charset="0"/>
                <a:sym typeface="Arial"/>
              </a:rPr>
              <a:t>System Maintenance</a:t>
            </a:r>
            <a:endParaRPr sz="800" b="0" i="0" u="none" strike="noStrike" cap="none">
              <a:solidFill>
                <a:srgbClr val="FFFFFF"/>
              </a:solidFill>
              <a:latin typeface="Georgia" panose="02040502050405020303" pitchFamily="18" charset="0"/>
              <a:sym typeface="Arial"/>
            </a:endParaRPr>
          </a:p>
        </p:txBody>
      </p:sp>
      <p:sp>
        <p:nvSpPr>
          <p:cNvPr id="464" name="Google Shape;464;p7"/>
          <p:cNvSpPr txBox="1"/>
          <p:nvPr/>
        </p:nvSpPr>
        <p:spPr>
          <a:xfrm>
            <a:off x="2718583" y="5653395"/>
            <a:ext cx="995400" cy="477300"/>
          </a:xfrm>
          <a:prstGeom prst="rect">
            <a:avLst/>
          </a:prstGeom>
          <a:solidFill>
            <a:srgbClr val="E0301E"/>
          </a:solidFill>
          <a:ln w="9525" cap="flat" cmpd="sng">
            <a:solidFill>
              <a:srgbClr val="D8EEF7"/>
            </a:solidFill>
            <a:prstDash val="solid"/>
            <a:miter lim="800000"/>
            <a:headEnd type="none" w="sm" len="sm"/>
            <a:tailEnd type="none" w="sm" len="sm"/>
          </a:ln>
        </p:spPr>
        <p:txBody>
          <a:bodyPr spcFirstLastPara="1" wrap="square" lIns="61225" tIns="30600" rIns="61225" bIns="3060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en-GB" sz="800" b="0" i="0" u="none" strike="noStrike" cap="none">
                <a:solidFill>
                  <a:srgbClr val="FFFFFF"/>
                </a:solidFill>
                <a:latin typeface="Georgia" panose="02040502050405020303" pitchFamily="18" charset="0"/>
                <a:sym typeface="Arial"/>
              </a:rPr>
              <a:t>Information Security</a:t>
            </a:r>
            <a:endParaRPr sz="800" b="0" i="0" u="none" strike="noStrike" cap="none">
              <a:solidFill>
                <a:srgbClr val="FFFFFF"/>
              </a:solidFill>
              <a:latin typeface="Georgia" panose="02040502050405020303" pitchFamily="18" charset="0"/>
              <a:sym typeface="Arial"/>
            </a:endParaRPr>
          </a:p>
        </p:txBody>
      </p:sp>
      <p:sp>
        <p:nvSpPr>
          <p:cNvPr id="465" name="Google Shape;465;p7"/>
          <p:cNvSpPr txBox="1"/>
          <p:nvPr/>
        </p:nvSpPr>
        <p:spPr>
          <a:xfrm>
            <a:off x="5997779" y="5653395"/>
            <a:ext cx="995400" cy="477300"/>
          </a:xfrm>
          <a:prstGeom prst="rect">
            <a:avLst/>
          </a:prstGeom>
          <a:solidFill>
            <a:srgbClr val="E0301E"/>
          </a:solidFill>
          <a:ln w="9525" cap="flat" cmpd="sng">
            <a:solidFill>
              <a:srgbClr val="D8EEF7"/>
            </a:solidFill>
            <a:prstDash val="solid"/>
            <a:miter lim="800000"/>
            <a:headEnd type="none" w="sm" len="sm"/>
            <a:tailEnd type="none" w="sm" len="sm"/>
          </a:ln>
        </p:spPr>
        <p:txBody>
          <a:bodyPr spcFirstLastPara="1" wrap="square" lIns="61225" tIns="30600" rIns="61225" bIns="3060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en-GB" sz="800" b="0" i="0" u="none" strike="noStrike" cap="none">
                <a:solidFill>
                  <a:srgbClr val="FFFFFF"/>
                </a:solidFill>
                <a:latin typeface="Georgia" panose="02040502050405020303" pitchFamily="18" charset="0"/>
                <a:sym typeface="Arial"/>
              </a:rPr>
              <a:t>Computer Operations</a:t>
            </a:r>
            <a:endParaRPr sz="800" b="0" i="0" u="none" strike="noStrike" cap="none">
              <a:solidFill>
                <a:srgbClr val="FFFFFF"/>
              </a:solidFill>
              <a:latin typeface="Georgia" panose="02040502050405020303" pitchFamily="18" charset="0"/>
              <a:sym typeface="Arial"/>
            </a:endParaRPr>
          </a:p>
        </p:txBody>
      </p:sp>
      <p:sp>
        <p:nvSpPr>
          <p:cNvPr id="466" name="Google Shape;466;p7"/>
          <p:cNvSpPr txBox="1"/>
          <p:nvPr/>
        </p:nvSpPr>
        <p:spPr>
          <a:xfrm>
            <a:off x="7637378" y="5653395"/>
            <a:ext cx="995400" cy="477300"/>
          </a:xfrm>
          <a:prstGeom prst="rect">
            <a:avLst/>
          </a:prstGeom>
          <a:solidFill>
            <a:srgbClr val="E0301E"/>
          </a:solidFill>
          <a:ln w="9525" cap="flat" cmpd="sng">
            <a:solidFill>
              <a:srgbClr val="D8EEF7"/>
            </a:solidFill>
            <a:prstDash val="solid"/>
            <a:miter lim="800000"/>
            <a:headEnd type="none" w="sm" len="sm"/>
            <a:tailEnd type="none" w="sm" len="sm"/>
          </a:ln>
        </p:spPr>
        <p:txBody>
          <a:bodyPr spcFirstLastPara="1" wrap="square" lIns="61225" tIns="30600" rIns="61225" bIns="3060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en-GB" sz="800" b="0" i="0" u="none" strike="noStrike" cap="none">
                <a:solidFill>
                  <a:srgbClr val="FFFFFF"/>
                </a:solidFill>
                <a:latin typeface="Georgia" panose="02040502050405020303" pitchFamily="18" charset="0"/>
                <a:sym typeface="Arial"/>
              </a:rPr>
              <a:t>System Implementation</a:t>
            </a:r>
            <a:endParaRPr sz="800" b="0" i="0" u="none" strike="noStrike" cap="none">
              <a:solidFill>
                <a:srgbClr val="FFFFFF"/>
              </a:solidFill>
              <a:latin typeface="Georgia" panose="02040502050405020303" pitchFamily="18" charset="0"/>
              <a:sym typeface="Arial"/>
            </a:endParaRPr>
          </a:p>
        </p:txBody>
      </p:sp>
      <p:sp>
        <p:nvSpPr>
          <p:cNvPr id="467" name="Google Shape;467;p7"/>
          <p:cNvSpPr txBox="1"/>
          <p:nvPr/>
        </p:nvSpPr>
        <p:spPr>
          <a:xfrm>
            <a:off x="4358181" y="5653395"/>
            <a:ext cx="995400" cy="477300"/>
          </a:xfrm>
          <a:prstGeom prst="rect">
            <a:avLst/>
          </a:prstGeom>
          <a:solidFill>
            <a:srgbClr val="E0301E"/>
          </a:solidFill>
          <a:ln w="9525" cap="flat" cmpd="sng">
            <a:solidFill>
              <a:srgbClr val="D8EEF7"/>
            </a:solidFill>
            <a:prstDash val="solid"/>
            <a:miter lim="800000"/>
            <a:headEnd type="none" w="sm" len="sm"/>
            <a:tailEnd type="none" w="sm" len="sm"/>
          </a:ln>
        </p:spPr>
        <p:txBody>
          <a:bodyPr spcFirstLastPara="1" wrap="square" lIns="61225" tIns="30600" rIns="61225" bIns="3060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en-GB" sz="800" b="0" i="0" u="none" strike="noStrike" cap="none">
                <a:solidFill>
                  <a:srgbClr val="FFFFFF"/>
                </a:solidFill>
                <a:latin typeface="Georgia" panose="02040502050405020303" pitchFamily="18" charset="0"/>
                <a:sym typeface="Arial"/>
              </a:rPr>
              <a:t>Change Management</a:t>
            </a:r>
            <a:endParaRPr sz="800" b="0" i="0" u="none" strike="noStrike" cap="none">
              <a:solidFill>
                <a:srgbClr val="FFFFFF"/>
              </a:solidFill>
              <a:latin typeface="Georgia" panose="02040502050405020303" pitchFamily="18" charset="0"/>
              <a:sym typeface="Arial"/>
            </a:endParaRPr>
          </a:p>
        </p:txBody>
      </p:sp>
      <p:sp>
        <p:nvSpPr>
          <p:cNvPr id="468" name="Google Shape;468;p7"/>
          <p:cNvSpPr/>
          <p:nvPr/>
        </p:nvSpPr>
        <p:spPr>
          <a:xfrm>
            <a:off x="4888261" y="4227452"/>
            <a:ext cx="1030200" cy="781200"/>
          </a:xfrm>
          <a:prstGeom prst="roundRect">
            <a:avLst>
              <a:gd name="adj" fmla="val 16667"/>
            </a:avLst>
          </a:prstGeom>
          <a:noFill/>
          <a:ln w="9525" cap="flat" cmpd="sng">
            <a:solidFill>
              <a:srgbClr val="3A4972"/>
            </a:solidFill>
            <a:prstDash val="solid"/>
            <a:round/>
            <a:headEnd type="none" w="sm" len="sm"/>
            <a:tailEnd type="none" w="sm" len="sm"/>
          </a:ln>
        </p:spPr>
        <p:txBody>
          <a:bodyPr spcFirstLastPara="1" wrap="square" lIns="146300" tIns="73150" rIns="146300" bIns="7315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Georgia" panose="02040502050405020303" pitchFamily="18" charset="0"/>
              <a:sym typeface="Arial"/>
            </a:endParaRPr>
          </a:p>
        </p:txBody>
      </p:sp>
      <p:sp>
        <p:nvSpPr>
          <p:cNvPr id="469" name="Google Shape;469;p7"/>
          <p:cNvSpPr/>
          <p:nvPr/>
        </p:nvSpPr>
        <p:spPr>
          <a:xfrm>
            <a:off x="5965012" y="4426384"/>
            <a:ext cx="413100" cy="336000"/>
          </a:xfrm>
          <a:prstGeom prst="leftArrow">
            <a:avLst>
              <a:gd name="adj1" fmla="val 50000"/>
              <a:gd name="adj2" fmla="val 29502"/>
            </a:avLst>
          </a:prstGeom>
          <a:solidFill>
            <a:srgbClr val="E0301E"/>
          </a:solidFill>
          <a:ln w="9525"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Georgia" panose="02040502050405020303" pitchFamily="18" charset="0"/>
              <a:sym typeface="Arial"/>
            </a:endParaRPr>
          </a:p>
        </p:txBody>
      </p:sp>
      <p:sp>
        <p:nvSpPr>
          <p:cNvPr id="470" name="Google Shape;470;p7"/>
          <p:cNvSpPr/>
          <p:nvPr/>
        </p:nvSpPr>
        <p:spPr>
          <a:xfrm rot="10800000">
            <a:off x="7967532" y="4338838"/>
            <a:ext cx="499392" cy="599994"/>
          </a:xfrm>
          <a:custGeom>
            <a:avLst/>
            <a:gdLst/>
            <a:ahLst/>
            <a:cxnLst/>
            <a:rect l="l" t="t" r="r" b="b"/>
            <a:pathLst>
              <a:path w="21600" h="21600" extrusionOk="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E0301E"/>
          </a:solidFill>
          <a:ln w="9525" cap="flat" cmpd="sng">
            <a:solidFill>
              <a:srgbClr val="000000"/>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Georgia" panose="02040502050405020303" pitchFamily="18" charset="0"/>
              <a:sym typeface="Arial"/>
            </a:endParaRPr>
          </a:p>
        </p:txBody>
      </p:sp>
      <p:sp>
        <p:nvSpPr>
          <p:cNvPr id="471" name="Google Shape;471;p7"/>
          <p:cNvSpPr txBox="1"/>
          <p:nvPr/>
        </p:nvSpPr>
        <p:spPr>
          <a:xfrm>
            <a:off x="7755016" y="4350006"/>
            <a:ext cx="499500" cy="600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Georgia" panose="02040502050405020303" pitchFamily="18" charset="0"/>
              <a:sym typeface="Arial"/>
            </a:endParaRPr>
          </a:p>
        </p:txBody>
      </p:sp>
      <p:grpSp>
        <p:nvGrpSpPr>
          <p:cNvPr id="472" name="Google Shape;472;p7"/>
          <p:cNvGrpSpPr/>
          <p:nvPr/>
        </p:nvGrpSpPr>
        <p:grpSpPr>
          <a:xfrm>
            <a:off x="6456104" y="4216312"/>
            <a:ext cx="1020343" cy="965297"/>
            <a:chOff x="4182" y="3074"/>
            <a:chExt cx="615" cy="600"/>
          </a:xfrm>
        </p:grpSpPr>
        <p:sp>
          <p:nvSpPr>
            <p:cNvPr id="473" name="Google Shape;473;p7"/>
            <p:cNvSpPr txBox="1"/>
            <p:nvPr/>
          </p:nvSpPr>
          <p:spPr>
            <a:xfrm>
              <a:off x="4197" y="3130"/>
              <a:ext cx="600" cy="300"/>
            </a:xfrm>
            <a:prstGeom prst="rect">
              <a:avLst/>
            </a:prstGeom>
            <a:noFill/>
            <a:ln>
              <a:noFill/>
            </a:ln>
          </p:spPr>
          <p:txBody>
            <a:bodyPr spcFirstLastPara="1" wrap="square" lIns="61225" tIns="30600" rIns="61225" bIns="30600"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en-GB" sz="800" b="1" i="0" u="none" strike="noStrike" cap="none">
                  <a:solidFill>
                    <a:srgbClr val="000000"/>
                  </a:solidFill>
                  <a:latin typeface="Georgia" panose="02040502050405020303" pitchFamily="18" charset="0"/>
                  <a:sym typeface="Arial"/>
                </a:rPr>
                <a:t>Link Control Activities to Fraud risks identified</a:t>
              </a:r>
              <a:endParaRPr sz="1400" b="0" i="0" u="none" strike="noStrike" cap="none">
                <a:solidFill>
                  <a:srgbClr val="000000"/>
                </a:solidFill>
                <a:latin typeface="Georgia" panose="02040502050405020303" pitchFamily="18" charset="0"/>
                <a:sym typeface="Arial"/>
              </a:endParaRPr>
            </a:p>
          </p:txBody>
        </p:sp>
        <p:sp>
          <p:nvSpPr>
            <p:cNvPr id="474" name="Google Shape;474;p7"/>
            <p:cNvSpPr/>
            <p:nvPr/>
          </p:nvSpPr>
          <p:spPr>
            <a:xfrm>
              <a:off x="4182" y="3074"/>
              <a:ext cx="600" cy="600"/>
            </a:xfrm>
            <a:prstGeom prst="roundRect">
              <a:avLst>
                <a:gd name="adj" fmla="val 16667"/>
              </a:avLst>
            </a:prstGeom>
            <a:noFill/>
            <a:ln w="9525" cap="flat" cmpd="sng">
              <a:solidFill>
                <a:srgbClr val="3A4972"/>
              </a:solidFill>
              <a:prstDash val="solid"/>
              <a:round/>
              <a:headEnd type="none" w="sm" len="sm"/>
              <a:tailEnd type="none" w="sm" len="sm"/>
            </a:ln>
          </p:spPr>
          <p:txBody>
            <a:bodyPr spcFirstLastPara="1" wrap="square" lIns="146300" tIns="73150" rIns="146300" bIns="7315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Georgia" panose="02040502050405020303" pitchFamily="18" charset="0"/>
                <a:sym typeface="Arial"/>
              </a:endParaRPr>
            </a:p>
          </p:txBody>
        </p:sp>
      </p:grpSp>
      <p:sp>
        <p:nvSpPr>
          <p:cNvPr id="475" name="Google Shape;475;p7"/>
          <p:cNvSpPr txBox="1"/>
          <p:nvPr/>
        </p:nvSpPr>
        <p:spPr>
          <a:xfrm>
            <a:off x="4959602" y="4273604"/>
            <a:ext cx="889200" cy="673200"/>
          </a:xfrm>
          <a:prstGeom prst="rect">
            <a:avLst/>
          </a:prstGeom>
          <a:noFill/>
          <a:ln>
            <a:noFill/>
          </a:ln>
        </p:spPr>
        <p:txBody>
          <a:bodyPr spcFirstLastPara="1" wrap="square" lIns="61225" tIns="30600" rIns="61225" bIns="30600"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en-GB" sz="800" b="1" i="0" u="none" strike="noStrike" cap="none">
                <a:solidFill>
                  <a:srgbClr val="000000"/>
                </a:solidFill>
                <a:latin typeface="Georgia" panose="02040502050405020303" pitchFamily="18" charset="0"/>
                <a:sym typeface="Arial"/>
              </a:rPr>
              <a:t>Evaluate Design and Effectiveness of Controls Identified</a:t>
            </a:r>
            <a:endParaRPr sz="1400" b="0" i="0" u="none" strike="noStrike" cap="none">
              <a:solidFill>
                <a:srgbClr val="000000"/>
              </a:solidFill>
              <a:latin typeface="Georgia" panose="02040502050405020303" pitchFamily="18" charset="0"/>
              <a:sym typeface="Arial"/>
            </a:endParaRPr>
          </a:p>
        </p:txBody>
      </p:sp>
      <p:sp>
        <p:nvSpPr>
          <p:cNvPr id="476" name="Google Shape;476;p7"/>
          <p:cNvSpPr txBox="1"/>
          <p:nvPr/>
        </p:nvSpPr>
        <p:spPr>
          <a:xfrm>
            <a:off x="624393" y="871075"/>
            <a:ext cx="8461200" cy="954900"/>
          </a:xfrm>
          <a:prstGeom prst="rect">
            <a:avLst/>
          </a:prstGeom>
          <a:solidFill>
            <a:schemeClr val="accent3"/>
          </a:solidFill>
          <a:ln w="9525" cap="flat" cmpd="sng">
            <a:solidFill>
              <a:srgbClr val="FFFFFF"/>
            </a:solidFill>
            <a:prstDash val="solid"/>
            <a:miter lim="800000"/>
            <a:headEnd type="none" w="sm" len="sm"/>
            <a:tailEnd type="none" w="sm" len="sm"/>
          </a:ln>
        </p:spPr>
        <p:txBody>
          <a:bodyPr spcFirstLastPara="1" wrap="square" lIns="97950" tIns="48975" rIns="97950" bIns="4897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FFFFFF"/>
                </a:solidFill>
                <a:latin typeface="Georgia" panose="02040502050405020303" pitchFamily="18" charset="0"/>
                <a:sym typeface="Arial"/>
              </a:rPr>
              <a:t>Internal Environment and Objective Setting</a:t>
            </a:r>
            <a:endParaRPr sz="1400" b="0" i="0" u="none" strike="noStrike" cap="none">
              <a:solidFill>
                <a:srgbClr val="000000"/>
              </a:solidFill>
              <a:latin typeface="Georgia" panose="02040502050405020303" pitchFamily="18" charset="0"/>
              <a:sym typeface="Arial"/>
            </a:endParaRPr>
          </a:p>
          <a:p>
            <a:pPr marL="0" marR="0" lvl="0" indent="0" algn="ctr" rtl="0">
              <a:lnSpc>
                <a:spcPct val="100000"/>
              </a:lnSpc>
              <a:spcBef>
                <a:spcPts val="450"/>
              </a:spcBef>
              <a:spcAft>
                <a:spcPts val="0"/>
              </a:spcAft>
              <a:buClr>
                <a:srgbClr val="000000"/>
              </a:buClr>
              <a:buSzPts val="900"/>
              <a:buFont typeface="Arial"/>
              <a:buNone/>
            </a:pPr>
            <a:endParaRPr sz="900" b="0" i="0" u="none" strike="noStrike" cap="none">
              <a:solidFill>
                <a:srgbClr val="FFFFFF"/>
              </a:solidFill>
              <a:latin typeface="Georgia" panose="02040502050405020303" pitchFamily="18" charset="0"/>
              <a:sym typeface="Arial"/>
            </a:endParaRPr>
          </a:p>
          <a:p>
            <a:pPr marL="0" marR="0" lvl="0" indent="0" algn="ctr" rtl="0">
              <a:lnSpc>
                <a:spcPct val="100000"/>
              </a:lnSpc>
              <a:spcBef>
                <a:spcPts val="450"/>
              </a:spcBef>
              <a:spcAft>
                <a:spcPts val="0"/>
              </a:spcAft>
              <a:buClr>
                <a:srgbClr val="000000"/>
              </a:buClr>
              <a:buSzPts val="900"/>
              <a:buFont typeface="Arial"/>
              <a:buNone/>
            </a:pPr>
            <a:endParaRPr sz="900" b="0" i="0" u="none" strike="noStrike" cap="none">
              <a:solidFill>
                <a:srgbClr val="FFFFFF"/>
              </a:solidFill>
              <a:latin typeface="Georgia" panose="02040502050405020303" pitchFamily="18" charset="0"/>
              <a:sym typeface="Arial"/>
            </a:endParaRPr>
          </a:p>
        </p:txBody>
      </p:sp>
      <p:sp>
        <p:nvSpPr>
          <p:cNvPr id="477" name="Google Shape;477;p7"/>
          <p:cNvSpPr txBox="1"/>
          <p:nvPr/>
        </p:nvSpPr>
        <p:spPr>
          <a:xfrm>
            <a:off x="2579441" y="1229153"/>
            <a:ext cx="995400" cy="477600"/>
          </a:xfrm>
          <a:prstGeom prst="rect">
            <a:avLst/>
          </a:prstGeom>
          <a:solidFill>
            <a:srgbClr val="E0301E"/>
          </a:solidFill>
          <a:ln w="9525" cap="flat" cmpd="sng">
            <a:solidFill>
              <a:srgbClr val="D8EEF7"/>
            </a:solidFill>
            <a:prstDash val="solid"/>
            <a:miter lim="800000"/>
            <a:headEnd type="none" w="sm" len="sm"/>
            <a:tailEnd type="none" w="sm" len="sm"/>
          </a:ln>
        </p:spPr>
        <p:txBody>
          <a:bodyPr spcFirstLastPara="1" wrap="square" lIns="61225" tIns="0" rIns="61225" bIns="0" anchor="ctr" anchorCtr="0">
            <a:noAutofit/>
          </a:bodyPr>
          <a:lstStyle/>
          <a:p>
            <a:pPr marL="0" marR="0" lvl="0" indent="0" algn="ctr" rtl="0">
              <a:lnSpc>
                <a:spcPct val="90000"/>
              </a:lnSpc>
              <a:spcBef>
                <a:spcPts val="0"/>
              </a:spcBef>
              <a:spcAft>
                <a:spcPts val="0"/>
              </a:spcAft>
              <a:buClr>
                <a:srgbClr val="000000"/>
              </a:buClr>
              <a:buSzPts val="900"/>
              <a:buFont typeface="Arial"/>
              <a:buNone/>
            </a:pPr>
            <a:r>
              <a:rPr lang="en-GB" sz="900" b="0" i="0" u="none" strike="noStrike" cap="none">
                <a:solidFill>
                  <a:srgbClr val="FFFFFF"/>
                </a:solidFill>
                <a:latin typeface="Georgia" panose="02040502050405020303" pitchFamily="18" charset="0"/>
                <a:sym typeface="Arial"/>
              </a:rPr>
              <a:t>Code of Conduct/ Ethics</a:t>
            </a:r>
            <a:endParaRPr sz="900" b="0" i="0" u="none" strike="noStrike" cap="none">
              <a:solidFill>
                <a:srgbClr val="FFFFFF"/>
              </a:solidFill>
              <a:latin typeface="Georgia" panose="02040502050405020303" pitchFamily="18" charset="0"/>
              <a:sym typeface="Arial"/>
            </a:endParaRPr>
          </a:p>
        </p:txBody>
      </p:sp>
      <p:sp>
        <p:nvSpPr>
          <p:cNvPr id="478" name="Google Shape;478;p7"/>
          <p:cNvSpPr txBox="1"/>
          <p:nvPr/>
        </p:nvSpPr>
        <p:spPr>
          <a:xfrm>
            <a:off x="7230900" y="1229153"/>
            <a:ext cx="1493100" cy="477600"/>
          </a:xfrm>
          <a:prstGeom prst="rect">
            <a:avLst/>
          </a:prstGeom>
          <a:solidFill>
            <a:srgbClr val="E0301E"/>
          </a:solidFill>
          <a:ln w="9525" cap="flat" cmpd="sng">
            <a:solidFill>
              <a:srgbClr val="D8EEF7"/>
            </a:solidFill>
            <a:prstDash val="solid"/>
            <a:miter lim="800000"/>
            <a:headEnd type="none" w="sm" len="sm"/>
            <a:tailEnd type="none" w="sm" len="sm"/>
          </a:ln>
        </p:spPr>
        <p:txBody>
          <a:bodyPr spcFirstLastPara="1" wrap="square" lIns="61225" tIns="0" rIns="61225" bIns="0" anchor="ctr" anchorCtr="0">
            <a:noAutofit/>
          </a:bodyPr>
          <a:lstStyle/>
          <a:p>
            <a:pPr marL="0" marR="0" lvl="0" indent="0" algn="ctr" rtl="0">
              <a:lnSpc>
                <a:spcPct val="90000"/>
              </a:lnSpc>
              <a:spcBef>
                <a:spcPts val="0"/>
              </a:spcBef>
              <a:spcAft>
                <a:spcPts val="0"/>
              </a:spcAft>
              <a:buClr>
                <a:srgbClr val="000000"/>
              </a:buClr>
              <a:buSzPts val="900"/>
              <a:buFont typeface="Arial"/>
              <a:buNone/>
            </a:pPr>
            <a:r>
              <a:rPr lang="en-GB" sz="900" b="0" i="0" u="none" strike="noStrike" cap="none">
                <a:solidFill>
                  <a:srgbClr val="FFFFFF"/>
                </a:solidFill>
                <a:latin typeface="Georgia" panose="02040502050405020303" pitchFamily="18" charset="0"/>
                <a:sym typeface="Arial"/>
              </a:rPr>
              <a:t>Other Control Environment Considerations</a:t>
            </a:r>
            <a:endParaRPr sz="900" b="0" i="0" u="none" strike="noStrike" cap="none">
              <a:solidFill>
                <a:srgbClr val="FFFFFF"/>
              </a:solidFill>
              <a:latin typeface="Georgia" panose="02040502050405020303" pitchFamily="18" charset="0"/>
              <a:sym typeface="Arial"/>
            </a:endParaRPr>
          </a:p>
        </p:txBody>
      </p:sp>
      <p:sp>
        <p:nvSpPr>
          <p:cNvPr id="479" name="Google Shape;479;p7"/>
          <p:cNvSpPr txBox="1"/>
          <p:nvPr/>
        </p:nvSpPr>
        <p:spPr>
          <a:xfrm>
            <a:off x="918849" y="1229153"/>
            <a:ext cx="1493100" cy="477600"/>
          </a:xfrm>
          <a:prstGeom prst="rect">
            <a:avLst/>
          </a:prstGeom>
          <a:solidFill>
            <a:srgbClr val="E0301E"/>
          </a:solidFill>
          <a:ln w="9525" cap="flat" cmpd="sng">
            <a:solidFill>
              <a:srgbClr val="D8EEF7"/>
            </a:solidFill>
            <a:prstDash val="solid"/>
            <a:miter lim="800000"/>
            <a:headEnd type="none" w="sm" len="sm"/>
            <a:tailEnd type="none" w="sm" len="sm"/>
          </a:ln>
        </p:spPr>
        <p:txBody>
          <a:bodyPr spcFirstLastPara="1" wrap="square" lIns="61225" tIns="0" rIns="61225" bIns="0" anchor="ctr" anchorCtr="0">
            <a:noAutofit/>
          </a:bodyPr>
          <a:lstStyle/>
          <a:p>
            <a:pPr marL="0" marR="0" lvl="0" indent="0" algn="ctr" rtl="0">
              <a:lnSpc>
                <a:spcPct val="90000"/>
              </a:lnSpc>
              <a:spcBef>
                <a:spcPts val="0"/>
              </a:spcBef>
              <a:spcAft>
                <a:spcPts val="0"/>
              </a:spcAft>
              <a:buClr>
                <a:srgbClr val="000000"/>
              </a:buClr>
              <a:buSzPts val="900"/>
              <a:buFont typeface="Arial"/>
              <a:buNone/>
            </a:pPr>
            <a:r>
              <a:rPr lang="en-GB" sz="900" b="0" i="0" u="none" strike="noStrike" cap="none">
                <a:solidFill>
                  <a:srgbClr val="FFFFFF"/>
                </a:solidFill>
                <a:latin typeface="Georgia" panose="02040502050405020303" pitchFamily="18" charset="0"/>
                <a:sym typeface="Arial"/>
              </a:rPr>
              <a:t>Oversight by Audit Committee and Board</a:t>
            </a:r>
            <a:endParaRPr sz="900" b="0" i="0" u="none" strike="noStrike" cap="none">
              <a:solidFill>
                <a:srgbClr val="FFFFFF"/>
              </a:solidFill>
              <a:latin typeface="Georgia" panose="02040502050405020303" pitchFamily="18" charset="0"/>
              <a:sym typeface="Arial"/>
            </a:endParaRPr>
          </a:p>
        </p:txBody>
      </p:sp>
      <p:sp>
        <p:nvSpPr>
          <p:cNvPr id="480" name="Google Shape;480;p7"/>
          <p:cNvSpPr txBox="1"/>
          <p:nvPr/>
        </p:nvSpPr>
        <p:spPr>
          <a:xfrm>
            <a:off x="4905171" y="1229153"/>
            <a:ext cx="995400" cy="477600"/>
          </a:xfrm>
          <a:prstGeom prst="rect">
            <a:avLst/>
          </a:prstGeom>
          <a:solidFill>
            <a:srgbClr val="E0301E"/>
          </a:solidFill>
          <a:ln w="9525" cap="flat" cmpd="sng">
            <a:solidFill>
              <a:srgbClr val="D8EEF7"/>
            </a:solidFill>
            <a:prstDash val="solid"/>
            <a:miter lim="800000"/>
            <a:headEnd type="none" w="sm" len="sm"/>
            <a:tailEnd type="none" w="sm" len="sm"/>
          </a:ln>
        </p:spPr>
        <p:txBody>
          <a:bodyPr spcFirstLastPara="1" wrap="square" lIns="61225" tIns="0" rIns="61225" bIns="0" anchor="ctr" anchorCtr="0">
            <a:noAutofit/>
          </a:bodyPr>
          <a:lstStyle/>
          <a:p>
            <a:pPr marL="0" marR="0" lvl="0" indent="0" algn="ctr" rtl="0">
              <a:lnSpc>
                <a:spcPct val="90000"/>
              </a:lnSpc>
              <a:spcBef>
                <a:spcPts val="0"/>
              </a:spcBef>
              <a:spcAft>
                <a:spcPts val="0"/>
              </a:spcAft>
              <a:buClr>
                <a:srgbClr val="000000"/>
              </a:buClr>
              <a:buSzPts val="900"/>
              <a:buFont typeface="Arial"/>
              <a:buNone/>
            </a:pPr>
            <a:r>
              <a:rPr lang="en-GB" sz="900" b="0" i="0" u="none" strike="noStrike" cap="none">
                <a:solidFill>
                  <a:srgbClr val="FFFFFF"/>
                </a:solidFill>
                <a:latin typeface="Georgia" panose="02040502050405020303" pitchFamily="18" charset="0"/>
                <a:sym typeface="Arial"/>
              </a:rPr>
              <a:t>Investigation / Remediation</a:t>
            </a:r>
            <a:endParaRPr sz="900" b="0" i="0" u="none" strike="noStrike" cap="none">
              <a:solidFill>
                <a:srgbClr val="FFFFFF"/>
              </a:solidFill>
              <a:latin typeface="Georgia" panose="02040502050405020303" pitchFamily="18" charset="0"/>
              <a:sym typeface="Arial"/>
            </a:endParaRPr>
          </a:p>
        </p:txBody>
      </p:sp>
      <p:sp>
        <p:nvSpPr>
          <p:cNvPr id="481" name="Google Shape;481;p7"/>
          <p:cNvSpPr txBox="1"/>
          <p:nvPr/>
        </p:nvSpPr>
        <p:spPr>
          <a:xfrm>
            <a:off x="6068035" y="1229153"/>
            <a:ext cx="995400" cy="477600"/>
          </a:xfrm>
          <a:prstGeom prst="rect">
            <a:avLst/>
          </a:prstGeom>
          <a:solidFill>
            <a:srgbClr val="E0301E"/>
          </a:solidFill>
          <a:ln w="9525" cap="flat" cmpd="sng">
            <a:solidFill>
              <a:srgbClr val="D8EEF7"/>
            </a:solidFill>
            <a:prstDash val="solid"/>
            <a:miter lim="800000"/>
            <a:headEnd type="none" w="sm" len="sm"/>
            <a:tailEnd type="none" w="sm" len="sm"/>
          </a:ln>
        </p:spPr>
        <p:txBody>
          <a:bodyPr spcFirstLastPara="1" wrap="square" lIns="61225" tIns="0" rIns="61225" bIns="0" anchor="ctr" anchorCtr="0">
            <a:noAutofit/>
          </a:bodyPr>
          <a:lstStyle/>
          <a:p>
            <a:pPr marL="0" marR="0" lvl="0" indent="0" algn="ctr" rtl="0">
              <a:lnSpc>
                <a:spcPct val="90000"/>
              </a:lnSpc>
              <a:spcBef>
                <a:spcPts val="0"/>
              </a:spcBef>
              <a:spcAft>
                <a:spcPts val="0"/>
              </a:spcAft>
              <a:buClr>
                <a:srgbClr val="000000"/>
              </a:buClr>
              <a:buSzPts val="900"/>
              <a:buFont typeface="Arial"/>
              <a:buNone/>
            </a:pPr>
            <a:r>
              <a:rPr lang="en-GB" sz="900" b="0" i="0" u="none" strike="noStrike" cap="none">
                <a:solidFill>
                  <a:srgbClr val="FFFFFF"/>
                </a:solidFill>
                <a:latin typeface="Georgia" panose="02040502050405020303" pitchFamily="18" charset="0"/>
                <a:sym typeface="Arial"/>
              </a:rPr>
              <a:t>Hiring and Promotion Procedures</a:t>
            </a:r>
            <a:endParaRPr sz="900" b="0" i="0" u="none" strike="noStrike" cap="none">
              <a:solidFill>
                <a:srgbClr val="FFFFFF"/>
              </a:solidFill>
              <a:latin typeface="Georgia" panose="02040502050405020303" pitchFamily="18" charset="0"/>
              <a:sym typeface="Arial"/>
            </a:endParaRPr>
          </a:p>
        </p:txBody>
      </p:sp>
      <p:sp>
        <p:nvSpPr>
          <p:cNvPr id="482" name="Google Shape;482;p7"/>
          <p:cNvSpPr txBox="1"/>
          <p:nvPr/>
        </p:nvSpPr>
        <p:spPr>
          <a:xfrm>
            <a:off x="3742306" y="1229153"/>
            <a:ext cx="995400" cy="477600"/>
          </a:xfrm>
          <a:prstGeom prst="rect">
            <a:avLst/>
          </a:prstGeom>
          <a:solidFill>
            <a:srgbClr val="E0301E"/>
          </a:solidFill>
          <a:ln w="9525" cap="flat" cmpd="sng">
            <a:solidFill>
              <a:srgbClr val="D8EEF7"/>
            </a:solidFill>
            <a:prstDash val="solid"/>
            <a:miter lim="800000"/>
            <a:headEnd type="none" w="sm" len="sm"/>
            <a:tailEnd type="none" w="sm" len="sm"/>
          </a:ln>
        </p:spPr>
        <p:txBody>
          <a:bodyPr spcFirstLastPara="1" wrap="square" lIns="61225" tIns="0" rIns="61225" bIns="0" anchor="ctr" anchorCtr="0">
            <a:noAutofit/>
          </a:bodyPr>
          <a:lstStyle/>
          <a:p>
            <a:pPr marL="0" marR="0" lvl="0" indent="0" algn="ctr" rtl="0">
              <a:lnSpc>
                <a:spcPct val="90000"/>
              </a:lnSpc>
              <a:spcBef>
                <a:spcPts val="0"/>
              </a:spcBef>
              <a:spcAft>
                <a:spcPts val="0"/>
              </a:spcAft>
              <a:buClr>
                <a:srgbClr val="000000"/>
              </a:buClr>
              <a:buSzPts val="900"/>
              <a:buFont typeface="Arial"/>
              <a:buNone/>
            </a:pPr>
            <a:r>
              <a:rPr lang="en-GB" sz="900" b="1" i="0" u="none" strike="noStrike" cap="none">
                <a:solidFill>
                  <a:schemeClr val="accent2"/>
                </a:solidFill>
                <a:latin typeface="Georgia" panose="02040502050405020303" pitchFamily="18" charset="0"/>
                <a:sym typeface="Arial"/>
              </a:rPr>
              <a:t>Whistleblower / hotline</a:t>
            </a:r>
            <a:endParaRPr sz="900" b="1" i="0" u="none" strike="noStrike" cap="none">
              <a:solidFill>
                <a:schemeClr val="accent2"/>
              </a:solidFill>
              <a:latin typeface="Georgia" panose="02040502050405020303" pitchFamily="18" charset="0"/>
              <a:sym typeface="Arial"/>
            </a:endParaRPr>
          </a:p>
        </p:txBody>
      </p:sp>
      <p:sp>
        <p:nvSpPr>
          <p:cNvPr id="483" name="Google Shape;483;p7"/>
          <p:cNvSpPr txBox="1"/>
          <p:nvPr/>
        </p:nvSpPr>
        <p:spPr>
          <a:xfrm>
            <a:off x="5281989" y="3426180"/>
            <a:ext cx="2106900" cy="343800"/>
          </a:xfrm>
          <a:prstGeom prst="rect">
            <a:avLst/>
          </a:prstGeom>
          <a:noFill/>
          <a:ln>
            <a:noFill/>
          </a:ln>
        </p:spPr>
        <p:txBody>
          <a:bodyPr spcFirstLastPara="1" wrap="square" lIns="97950" tIns="48975" rIns="97950" bIns="48975" anchor="t" anchorCtr="0">
            <a:noAutofit/>
          </a:bodyPr>
          <a:lstStyle/>
          <a:p>
            <a:pPr marL="0" marR="0" lvl="0" indent="0" algn="ctr" rtl="0">
              <a:lnSpc>
                <a:spcPct val="100000"/>
              </a:lnSpc>
              <a:spcBef>
                <a:spcPts val="0"/>
              </a:spcBef>
              <a:spcAft>
                <a:spcPts val="0"/>
              </a:spcAft>
              <a:buClr>
                <a:srgbClr val="000000"/>
              </a:buClr>
              <a:buSzPts val="1500"/>
              <a:buFont typeface="Arial"/>
              <a:buNone/>
            </a:pPr>
            <a:r>
              <a:rPr lang="en-GB" sz="1500" b="1" i="0" u="sng" strike="noStrike" cap="none">
                <a:solidFill>
                  <a:srgbClr val="000000"/>
                </a:solidFill>
                <a:latin typeface="Georgia" panose="02040502050405020303" pitchFamily="18" charset="0"/>
                <a:sym typeface="Arial"/>
              </a:rPr>
              <a:t>Control Activities</a:t>
            </a:r>
            <a:endParaRPr sz="1500" b="1" i="0" u="sng" strike="noStrike" cap="none">
              <a:solidFill>
                <a:srgbClr val="000000"/>
              </a:solidFill>
              <a:latin typeface="Georgia" panose="02040502050405020303" pitchFamily="18" charset="0"/>
              <a:sym typeface="Arial"/>
            </a:endParaRPr>
          </a:p>
        </p:txBody>
      </p:sp>
      <p:sp>
        <p:nvSpPr>
          <p:cNvPr id="484" name="Google Shape;484;p7"/>
          <p:cNvSpPr/>
          <p:nvPr/>
        </p:nvSpPr>
        <p:spPr>
          <a:xfrm>
            <a:off x="2638531" y="4432750"/>
            <a:ext cx="413100" cy="331200"/>
          </a:xfrm>
          <a:prstGeom prst="leftArrow">
            <a:avLst>
              <a:gd name="adj1" fmla="val 50000"/>
              <a:gd name="adj2" fmla="val 29928"/>
            </a:avLst>
          </a:prstGeom>
          <a:solidFill>
            <a:srgbClr val="E0301E"/>
          </a:solidFill>
          <a:ln w="9525"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Georgia" panose="02040502050405020303" pitchFamily="18" charset="0"/>
              <a:sym typeface="Arial"/>
            </a:endParaRPr>
          </a:p>
        </p:txBody>
      </p:sp>
      <p:sp>
        <p:nvSpPr>
          <p:cNvPr id="485" name="Google Shape;485;p7"/>
          <p:cNvSpPr/>
          <p:nvPr/>
        </p:nvSpPr>
        <p:spPr>
          <a:xfrm>
            <a:off x="1503908" y="4050738"/>
            <a:ext cx="1076700" cy="1198500"/>
          </a:xfrm>
          <a:prstGeom prst="roundRect">
            <a:avLst>
              <a:gd name="adj" fmla="val 16667"/>
            </a:avLst>
          </a:prstGeom>
          <a:noFill/>
          <a:ln w="9525" cap="flat" cmpd="sng">
            <a:solidFill>
              <a:srgbClr val="3A4972"/>
            </a:solidFill>
            <a:prstDash val="solid"/>
            <a:round/>
            <a:headEnd type="none" w="sm" len="sm"/>
            <a:tailEnd type="none" w="sm" len="sm"/>
          </a:ln>
        </p:spPr>
        <p:txBody>
          <a:bodyPr spcFirstLastPara="1" wrap="square" lIns="146300" tIns="73150" rIns="146300" bIns="7315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en-GB" sz="800" b="1" i="0" u="sng" strike="noStrike" cap="none">
                <a:solidFill>
                  <a:srgbClr val="000000"/>
                </a:solidFill>
                <a:latin typeface="Georgia" panose="02040502050405020303" pitchFamily="18" charset="0"/>
                <a:sym typeface="Arial"/>
              </a:rPr>
              <a:t>Reassess Fraud Risk</a:t>
            </a:r>
            <a:endParaRPr sz="1400" b="0" i="0" u="none" strike="noStrike" cap="none">
              <a:solidFill>
                <a:srgbClr val="000000"/>
              </a:solidFill>
              <a:latin typeface="Georgia" panose="02040502050405020303" pitchFamily="18" charset="0"/>
              <a:sym typeface="Arial"/>
            </a:endParaRPr>
          </a:p>
          <a:p>
            <a:pPr marL="0" marR="0" lvl="0" indent="0" algn="ctr" rtl="0">
              <a:lnSpc>
                <a:spcPct val="100000"/>
              </a:lnSpc>
              <a:spcBef>
                <a:spcPts val="350"/>
              </a:spcBef>
              <a:spcAft>
                <a:spcPts val="0"/>
              </a:spcAft>
              <a:buClr>
                <a:srgbClr val="000000"/>
              </a:buClr>
              <a:buSzPts val="700"/>
              <a:buFont typeface="Arial"/>
              <a:buNone/>
            </a:pPr>
            <a:r>
              <a:rPr lang="en-GB" sz="700" b="1" i="0" u="none" strike="noStrike" cap="none">
                <a:solidFill>
                  <a:srgbClr val="000000"/>
                </a:solidFill>
                <a:latin typeface="Georgia" panose="02040502050405020303" pitchFamily="18" charset="0"/>
                <a:sym typeface="Arial"/>
              </a:rPr>
              <a:t>Change in circumstances</a:t>
            </a:r>
            <a:endParaRPr sz="1400" b="0" i="0" u="none" strike="noStrike" cap="none">
              <a:solidFill>
                <a:srgbClr val="000000"/>
              </a:solidFill>
              <a:latin typeface="Georgia" panose="02040502050405020303" pitchFamily="18" charset="0"/>
              <a:sym typeface="Arial"/>
            </a:endParaRPr>
          </a:p>
          <a:p>
            <a:pPr marL="0" marR="0" lvl="0" indent="0" algn="ctr" rtl="0">
              <a:lnSpc>
                <a:spcPct val="100000"/>
              </a:lnSpc>
              <a:spcBef>
                <a:spcPts val="350"/>
              </a:spcBef>
              <a:spcAft>
                <a:spcPts val="0"/>
              </a:spcAft>
              <a:buClr>
                <a:srgbClr val="000000"/>
              </a:buClr>
              <a:buSzPts val="700"/>
              <a:buFont typeface="Arial"/>
              <a:buNone/>
            </a:pPr>
            <a:r>
              <a:rPr lang="en-GB" sz="700" b="1" i="0" u="none" strike="noStrike" cap="none">
                <a:solidFill>
                  <a:srgbClr val="000000"/>
                </a:solidFill>
                <a:latin typeface="Georgia" panose="02040502050405020303" pitchFamily="18" charset="0"/>
                <a:sym typeface="Arial"/>
              </a:rPr>
              <a:t>Acquisitions/ divestitures</a:t>
            </a:r>
            <a:endParaRPr sz="1400" b="0" i="0" u="none" strike="noStrike" cap="none">
              <a:solidFill>
                <a:srgbClr val="000000"/>
              </a:solidFill>
              <a:latin typeface="Georgia" panose="02040502050405020303" pitchFamily="18" charset="0"/>
              <a:sym typeface="Arial"/>
            </a:endParaRPr>
          </a:p>
          <a:p>
            <a:pPr marL="0" marR="0" lvl="0" indent="0" algn="ctr" rtl="0">
              <a:lnSpc>
                <a:spcPct val="100000"/>
              </a:lnSpc>
              <a:spcBef>
                <a:spcPts val="350"/>
              </a:spcBef>
              <a:spcAft>
                <a:spcPts val="0"/>
              </a:spcAft>
              <a:buClr>
                <a:srgbClr val="000000"/>
              </a:buClr>
              <a:buSzPts val="700"/>
              <a:buFont typeface="Arial"/>
              <a:buNone/>
            </a:pPr>
            <a:r>
              <a:rPr lang="en-GB" sz="700" b="1" i="0" u="none" strike="noStrike" cap="none">
                <a:solidFill>
                  <a:srgbClr val="000000"/>
                </a:solidFill>
                <a:latin typeface="Georgia" panose="02040502050405020303" pitchFamily="18" charset="0"/>
                <a:sym typeface="Arial"/>
              </a:rPr>
              <a:t>Restructurings</a:t>
            </a:r>
            <a:endParaRPr sz="1400" b="0" i="0" u="none" strike="noStrike" cap="none">
              <a:solidFill>
                <a:srgbClr val="000000"/>
              </a:solidFill>
              <a:latin typeface="Georgia" panose="02040502050405020303" pitchFamily="18" charset="0"/>
              <a:sym typeface="Arial"/>
            </a:endParaRPr>
          </a:p>
          <a:p>
            <a:pPr marL="0" marR="0" lvl="0" indent="0" algn="ctr" rtl="0">
              <a:lnSpc>
                <a:spcPct val="100000"/>
              </a:lnSpc>
              <a:spcBef>
                <a:spcPts val="350"/>
              </a:spcBef>
              <a:spcAft>
                <a:spcPts val="0"/>
              </a:spcAft>
              <a:buClr>
                <a:srgbClr val="000000"/>
              </a:buClr>
              <a:buSzPts val="700"/>
              <a:buFont typeface="Arial"/>
              <a:buNone/>
            </a:pPr>
            <a:r>
              <a:rPr lang="en-GB" sz="700" b="1" i="0" u="none" strike="noStrike" cap="none">
                <a:solidFill>
                  <a:srgbClr val="000000"/>
                </a:solidFill>
                <a:latin typeface="Georgia" panose="02040502050405020303" pitchFamily="18" charset="0"/>
                <a:sym typeface="Arial"/>
              </a:rPr>
              <a:t>Control issues</a:t>
            </a:r>
            <a:endParaRPr sz="1400" b="0" i="0" u="none" strike="noStrike" cap="none">
              <a:solidFill>
                <a:srgbClr val="000000"/>
              </a:solidFill>
              <a:latin typeface="Georgia" panose="02040502050405020303" pitchFamily="18" charset="0"/>
              <a:sym typeface="Arial"/>
            </a:endParaRPr>
          </a:p>
        </p:txBody>
      </p:sp>
      <p:grpSp>
        <p:nvGrpSpPr>
          <p:cNvPr id="486" name="Google Shape;486;p7"/>
          <p:cNvGrpSpPr/>
          <p:nvPr/>
        </p:nvGrpSpPr>
        <p:grpSpPr>
          <a:xfrm>
            <a:off x="3154510" y="4127191"/>
            <a:ext cx="1041910" cy="498126"/>
            <a:chOff x="2192" y="3013"/>
            <a:chExt cx="628" cy="313"/>
          </a:xfrm>
        </p:grpSpPr>
        <p:sp>
          <p:nvSpPr>
            <p:cNvPr id="487" name="Google Shape;487;p7"/>
            <p:cNvSpPr txBox="1"/>
            <p:nvPr/>
          </p:nvSpPr>
          <p:spPr>
            <a:xfrm>
              <a:off x="2220" y="3026"/>
              <a:ext cx="600" cy="300"/>
            </a:xfrm>
            <a:prstGeom prst="rect">
              <a:avLst/>
            </a:prstGeom>
            <a:noFill/>
            <a:ln>
              <a:noFill/>
            </a:ln>
          </p:spPr>
          <p:txBody>
            <a:bodyPr spcFirstLastPara="1" wrap="square" lIns="61225" tIns="30600" rIns="61225" bIns="30600"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en-GB" sz="800" b="1" i="0" u="none" strike="noStrike" cap="none">
                  <a:solidFill>
                    <a:srgbClr val="000000"/>
                  </a:solidFill>
                  <a:latin typeface="Georgia" panose="02040502050405020303" pitchFamily="18" charset="0"/>
                  <a:sym typeface="Arial"/>
                </a:rPr>
                <a:t>Monitor the Identified Controls</a:t>
              </a:r>
              <a:endParaRPr sz="1400" b="0" i="0" u="none" strike="noStrike" cap="none">
                <a:solidFill>
                  <a:srgbClr val="000000"/>
                </a:solidFill>
                <a:latin typeface="Georgia" panose="02040502050405020303" pitchFamily="18" charset="0"/>
                <a:sym typeface="Arial"/>
              </a:endParaRPr>
            </a:p>
          </p:txBody>
        </p:sp>
        <p:sp>
          <p:nvSpPr>
            <p:cNvPr id="488" name="Google Shape;488;p7"/>
            <p:cNvSpPr/>
            <p:nvPr/>
          </p:nvSpPr>
          <p:spPr>
            <a:xfrm>
              <a:off x="2192" y="3013"/>
              <a:ext cx="600" cy="300"/>
            </a:xfrm>
            <a:prstGeom prst="roundRect">
              <a:avLst>
                <a:gd name="adj" fmla="val 16667"/>
              </a:avLst>
            </a:prstGeom>
            <a:noFill/>
            <a:ln w="9525" cap="flat" cmpd="sng">
              <a:solidFill>
                <a:srgbClr val="3A4972"/>
              </a:solidFill>
              <a:prstDash val="solid"/>
              <a:round/>
              <a:headEnd type="none" w="sm" len="sm"/>
              <a:tailEnd type="none" w="sm" len="sm"/>
            </a:ln>
          </p:spPr>
          <p:txBody>
            <a:bodyPr spcFirstLastPara="1" wrap="square" lIns="146300" tIns="73150" rIns="146300" bIns="7315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Georgia" panose="02040502050405020303" pitchFamily="18" charset="0"/>
                <a:sym typeface="Arial"/>
              </a:endParaRPr>
            </a:p>
          </p:txBody>
        </p:sp>
      </p:grpSp>
      <p:sp>
        <p:nvSpPr>
          <p:cNvPr id="489" name="Google Shape;489;p7"/>
          <p:cNvSpPr/>
          <p:nvPr/>
        </p:nvSpPr>
        <p:spPr>
          <a:xfrm rot="-5314674">
            <a:off x="913445" y="4117058"/>
            <a:ext cx="557020" cy="532550"/>
          </a:xfrm>
          <a:custGeom>
            <a:avLst/>
            <a:gdLst/>
            <a:ahLst/>
            <a:cxnLst/>
            <a:rect l="l" t="t" r="r" b="b"/>
            <a:pathLst>
              <a:path w="21600" h="21600" extrusionOk="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E0301E"/>
          </a:solidFill>
          <a:ln w="9525" cap="flat" cmpd="sng">
            <a:solidFill>
              <a:srgbClr val="000000"/>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Georgia" panose="02040502050405020303" pitchFamily="18" charset="0"/>
              <a:sym typeface="Arial"/>
            </a:endParaRPr>
          </a:p>
        </p:txBody>
      </p:sp>
      <p:sp>
        <p:nvSpPr>
          <p:cNvPr id="490" name="Google Shape;490;p7"/>
          <p:cNvSpPr txBox="1"/>
          <p:nvPr/>
        </p:nvSpPr>
        <p:spPr>
          <a:xfrm>
            <a:off x="3200964" y="4758998"/>
            <a:ext cx="939000" cy="428100"/>
          </a:xfrm>
          <a:prstGeom prst="rect">
            <a:avLst/>
          </a:prstGeom>
          <a:noFill/>
          <a:ln>
            <a:noFill/>
          </a:ln>
        </p:spPr>
        <p:txBody>
          <a:bodyPr spcFirstLastPara="1" wrap="square" lIns="61225" tIns="30600" rIns="61225" bIns="30600"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en-GB" sz="800" b="1" i="0" u="none" strike="noStrike" cap="none">
                <a:solidFill>
                  <a:srgbClr val="000000"/>
                </a:solidFill>
                <a:latin typeface="Georgia" panose="02040502050405020303" pitchFamily="18" charset="0"/>
                <a:sym typeface="Arial"/>
              </a:rPr>
              <a:t>Perform Fraud Auditing Procedures</a:t>
            </a:r>
            <a:endParaRPr sz="1400" b="0" i="0" u="none" strike="noStrike" cap="none">
              <a:solidFill>
                <a:srgbClr val="000000"/>
              </a:solidFill>
              <a:latin typeface="Georgia" panose="02040502050405020303" pitchFamily="18" charset="0"/>
              <a:sym typeface="Arial"/>
            </a:endParaRPr>
          </a:p>
        </p:txBody>
      </p:sp>
      <p:sp>
        <p:nvSpPr>
          <p:cNvPr id="491" name="Google Shape;491;p7"/>
          <p:cNvSpPr/>
          <p:nvPr/>
        </p:nvSpPr>
        <p:spPr>
          <a:xfrm>
            <a:off x="3154510" y="4739900"/>
            <a:ext cx="1031700" cy="468000"/>
          </a:xfrm>
          <a:prstGeom prst="roundRect">
            <a:avLst>
              <a:gd name="adj" fmla="val 16667"/>
            </a:avLst>
          </a:prstGeom>
          <a:noFill/>
          <a:ln w="9525" cap="flat" cmpd="sng">
            <a:solidFill>
              <a:srgbClr val="3A4972"/>
            </a:solidFill>
            <a:prstDash val="solid"/>
            <a:round/>
            <a:headEnd type="none" w="sm" len="sm"/>
            <a:tailEnd type="none" w="sm" len="sm"/>
          </a:ln>
        </p:spPr>
        <p:txBody>
          <a:bodyPr spcFirstLastPara="1" wrap="square" lIns="146300" tIns="73150" rIns="146300" bIns="7315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Georgia" panose="02040502050405020303" pitchFamily="18" charset="0"/>
              <a:sym typeface="Arial"/>
            </a:endParaRPr>
          </a:p>
        </p:txBody>
      </p:sp>
      <p:sp>
        <p:nvSpPr>
          <p:cNvPr id="492" name="Google Shape;492;p7"/>
          <p:cNvSpPr/>
          <p:nvPr/>
        </p:nvSpPr>
        <p:spPr>
          <a:xfrm rot="-847740">
            <a:off x="4415666" y="4714333"/>
            <a:ext cx="314618" cy="352381"/>
          </a:xfrm>
          <a:prstGeom prst="leftArrow">
            <a:avLst>
              <a:gd name="adj1" fmla="val 50000"/>
              <a:gd name="adj2" fmla="val 25000"/>
            </a:avLst>
          </a:prstGeom>
          <a:solidFill>
            <a:srgbClr val="E0301E"/>
          </a:solidFill>
          <a:ln w="9525" cap="flat" cmpd="sng">
            <a:solidFill>
              <a:srgbClr val="000000"/>
            </a:solidFill>
            <a:prstDash val="solid"/>
            <a:miter lim="800000"/>
            <a:headEnd type="none" w="sm" len="sm"/>
            <a:tailEnd type="none" w="sm" len="sm"/>
          </a:ln>
        </p:spPr>
        <p:txBody>
          <a:bodyPr spcFirstLastPara="1" wrap="square" lIns="146300" tIns="73150" rIns="146300" bIns="731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Georgia" panose="02040502050405020303" pitchFamily="18" charset="0"/>
              <a:sym typeface="Arial"/>
            </a:endParaRPr>
          </a:p>
        </p:txBody>
      </p:sp>
      <p:sp>
        <p:nvSpPr>
          <p:cNvPr id="493" name="Google Shape;493;p7"/>
          <p:cNvSpPr/>
          <p:nvPr/>
        </p:nvSpPr>
        <p:spPr>
          <a:xfrm rot="967996">
            <a:off x="4427166" y="4228917"/>
            <a:ext cx="314173" cy="308857"/>
          </a:xfrm>
          <a:prstGeom prst="leftArrow">
            <a:avLst>
              <a:gd name="adj1" fmla="val 50000"/>
              <a:gd name="adj2" fmla="val 25000"/>
            </a:avLst>
          </a:prstGeom>
          <a:solidFill>
            <a:srgbClr val="E0301E"/>
          </a:solidFill>
          <a:ln w="9525" cap="flat" cmpd="sng">
            <a:solidFill>
              <a:srgbClr val="000000"/>
            </a:solidFill>
            <a:prstDash val="solid"/>
            <a:miter lim="800000"/>
            <a:headEnd type="none" w="sm" len="sm"/>
            <a:tailEnd type="none" w="sm" len="sm"/>
          </a:ln>
        </p:spPr>
        <p:txBody>
          <a:bodyPr spcFirstLastPara="1" wrap="square" lIns="146300" tIns="73150" rIns="146300" bIns="731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Georgia" panose="02040502050405020303" pitchFamily="18" charset="0"/>
              <a:sym typeface="Arial"/>
            </a:endParaRPr>
          </a:p>
        </p:txBody>
      </p:sp>
      <p:sp>
        <p:nvSpPr>
          <p:cNvPr id="494" name="Google Shape;494;p7"/>
          <p:cNvSpPr txBox="1"/>
          <p:nvPr/>
        </p:nvSpPr>
        <p:spPr>
          <a:xfrm>
            <a:off x="3467268" y="3426180"/>
            <a:ext cx="1521300" cy="343800"/>
          </a:xfrm>
          <a:prstGeom prst="rect">
            <a:avLst/>
          </a:prstGeom>
          <a:noFill/>
          <a:ln>
            <a:noFill/>
          </a:ln>
        </p:spPr>
        <p:txBody>
          <a:bodyPr spcFirstLastPara="1" wrap="square" lIns="97950" tIns="48975" rIns="97950" bIns="4897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1400" b="1" i="0" u="sng" strike="noStrike" cap="none">
                <a:solidFill>
                  <a:srgbClr val="000000"/>
                </a:solidFill>
                <a:latin typeface="Georgia" panose="02040502050405020303" pitchFamily="18" charset="0"/>
                <a:sym typeface="Arial"/>
              </a:rPr>
              <a:t>Monitoring</a:t>
            </a:r>
            <a:endParaRPr sz="1400" b="1" i="0" u="sng" strike="noStrike" cap="none">
              <a:solidFill>
                <a:srgbClr val="000000"/>
              </a:solidFill>
              <a:latin typeface="Georgia" panose="02040502050405020303" pitchFamily="18" charset="0"/>
              <a:sym typeface="Arial"/>
            </a:endParaRPr>
          </a:p>
        </p:txBody>
      </p:sp>
      <p:sp>
        <p:nvSpPr>
          <p:cNvPr id="495" name="Google Shape;495;p7"/>
          <p:cNvSpPr txBox="1"/>
          <p:nvPr/>
        </p:nvSpPr>
        <p:spPr>
          <a:xfrm>
            <a:off x="806893" y="1856185"/>
            <a:ext cx="8058300" cy="343800"/>
          </a:xfrm>
          <a:prstGeom prst="rect">
            <a:avLst/>
          </a:prstGeom>
          <a:noFill/>
          <a:ln>
            <a:noFill/>
          </a:ln>
        </p:spPr>
        <p:txBody>
          <a:bodyPr spcFirstLastPara="1" wrap="square" lIns="61225" tIns="30600" rIns="61225" bIns="306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GB" sz="1600" b="1" i="0" u="sng" strike="noStrike" cap="none">
                <a:solidFill>
                  <a:srgbClr val="000000"/>
                </a:solidFill>
                <a:latin typeface="Georgia" panose="02040502050405020303" pitchFamily="18" charset="0"/>
                <a:sym typeface="Arial"/>
              </a:rPr>
              <a:t>Event Identification, Risk Assessment and Risk Response</a:t>
            </a:r>
            <a:endParaRPr sz="1600" b="1" i="0" u="sng" strike="noStrike" cap="none">
              <a:solidFill>
                <a:srgbClr val="2666A6"/>
              </a:solidFill>
              <a:latin typeface="Georgia" panose="02040502050405020303" pitchFamily="18" charset="0"/>
              <a:sym typeface="Arial"/>
            </a:endParaRPr>
          </a:p>
        </p:txBody>
      </p:sp>
      <p:sp>
        <p:nvSpPr>
          <p:cNvPr id="496" name="Google Shape;496;p7"/>
          <p:cNvSpPr/>
          <p:nvPr/>
        </p:nvSpPr>
        <p:spPr>
          <a:xfrm>
            <a:off x="3247419" y="2179251"/>
            <a:ext cx="1076700" cy="834000"/>
          </a:xfrm>
          <a:prstGeom prst="roundRect">
            <a:avLst>
              <a:gd name="adj" fmla="val 16667"/>
            </a:avLst>
          </a:prstGeom>
          <a:noFill/>
          <a:ln w="9525" cap="flat" cmpd="sng">
            <a:solidFill>
              <a:srgbClr val="3A4972"/>
            </a:solidFill>
            <a:prstDash val="solid"/>
            <a:round/>
            <a:headEnd type="none" w="sm" len="sm"/>
            <a:tailEnd type="none" w="sm" len="sm"/>
          </a:ln>
        </p:spPr>
        <p:txBody>
          <a:bodyPr spcFirstLastPara="1" wrap="square" lIns="146300" tIns="73150" rIns="146300" bIns="7315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en-GB" sz="800" b="1" i="0" u="none" strike="noStrike" cap="none">
                <a:solidFill>
                  <a:srgbClr val="000000"/>
                </a:solidFill>
                <a:latin typeface="Georgia" panose="02040502050405020303" pitchFamily="18" charset="0"/>
                <a:sym typeface="Arial"/>
              </a:rPr>
              <a:t>Identify Significant Areas of Risk within Each Fraud Category</a:t>
            </a:r>
            <a:endParaRPr sz="1800" b="0" i="0" u="none" strike="noStrike" cap="none">
              <a:solidFill>
                <a:srgbClr val="000000"/>
              </a:solidFill>
              <a:latin typeface="Georgia" panose="02040502050405020303" pitchFamily="18" charset="0"/>
              <a:sym typeface="Arial"/>
            </a:endParaRPr>
          </a:p>
        </p:txBody>
      </p:sp>
      <p:sp>
        <p:nvSpPr>
          <p:cNvPr id="497" name="Google Shape;497;p7"/>
          <p:cNvSpPr/>
          <p:nvPr/>
        </p:nvSpPr>
        <p:spPr>
          <a:xfrm>
            <a:off x="5961694" y="2427518"/>
            <a:ext cx="467700" cy="331200"/>
          </a:xfrm>
          <a:prstGeom prst="rightArrow">
            <a:avLst>
              <a:gd name="adj1" fmla="val 50000"/>
              <a:gd name="adj2" fmla="val 33894"/>
            </a:avLst>
          </a:prstGeom>
          <a:solidFill>
            <a:srgbClr val="E0301E"/>
          </a:solidFill>
          <a:ln w="9525"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Georgia" panose="02040502050405020303" pitchFamily="18" charset="0"/>
              <a:sym typeface="Arial"/>
            </a:endParaRPr>
          </a:p>
        </p:txBody>
      </p:sp>
      <p:sp>
        <p:nvSpPr>
          <p:cNvPr id="498" name="Google Shape;498;p7"/>
          <p:cNvSpPr/>
          <p:nvPr/>
        </p:nvSpPr>
        <p:spPr>
          <a:xfrm>
            <a:off x="2557236" y="2416377"/>
            <a:ext cx="561000" cy="332700"/>
          </a:xfrm>
          <a:prstGeom prst="rightArrow">
            <a:avLst>
              <a:gd name="adj1" fmla="val 50000"/>
              <a:gd name="adj2" fmla="val 40431"/>
            </a:avLst>
          </a:prstGeom>
          <a:solidFill>
            <a:srgbClr val="E0301E"/>
          </a:solidFill>
          <a:ln w="9525"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Georgia" panose="02040502050405020303" pitchFamily="18" charset="0"/>
              <a:sym typeface="Arial"/>
            </a:endParaRPr>
          </a:p>
        </p:txBody>
      </p:sp>
      <p:sp>
        <p:nvSpPr>
          <p:cNvPr id="499" name="Google Shape;499;p7"/>
          <p:cNvSpPr txBox="1"/>
          <p:nvPr/>
        </p:nvSpPr>
        <p:spPr>
          <a:xfrm>
            <a:off x="7914446" y="3326689"/>
            <a:ext cx="1125000" cy="792600"/>
          </a:xfrm>
          <a:prstGeom prst="rect">
            <a:avLst/>
          </a:prstGeom>
          <a:noFill/>
          <a:ln>
            <a:noFill/>
          </a:ln>
        </p:spPr>
        <p:txBody>
          <a:bodyPr spcFirstLastPara="1" wrap="square" lIns="61225" tIns="30600" rIns="61225" bIns="30600" anchor="t" anchorCtr="0">
            <a:noAutofit/>
          </a:bodyPr>
          <a:lstStyle/>
          <a:p>
            <a:pPr marL="0" marR="0" lvl="0" indent="0" algn="ctr" rtl="0">
              <a:lnSpc>
                <a:spcPct val="120000"/>
              </a:lnSpc>
              <a:spcBef>
                <a:spcPts val="0"/>
              </a:spcBef>
              <a:spcAft>
                <a:spcPts val="0"/>
              </a:spcAft>
              <a:buClr>
                <a:srgbClr val="000000"/>
              </a:buClr>
              <a:buSzPts val="800"/>
              <a:buFont typeface="Arial"/>
              <a:buNone/>
            </a:pPr>
            <a:r>
              <a:rPr lang="en-GB" sz="800" b="1" i="0" u="none" strike="noStrike" cap="none">
                <a:solidFill>
                  <a:srgbClr val="000000"/>
                </a:solidFill>
                <a:latin typeface="Georgia" panose="02040502050405020303" pitchFamily="18" charset="0"/>
                <a:sym typeface="Arial"/>
              </a:rPr>
              <a:t>Consider Likelihood, Significance and Pervasiveness of the Risks identified</a:t>
            </a:r>
            <a:endParaRPr sz="800" b="0" i="0" u="none" strike="noStrike" cap="none">
              <a:solidFill>
                <a:srgbClr val="000000"/>
              </a:solidFill>
              <a:latin typeface="Georgia" panose="02040502050405020303" pitchFamily="18" charset="0"/>
              <a:sym typeface="Arial"/>
            </a:endParaRPr>
          </a:p>
        </p:txBody>
      </p:sp>
      <p:sp>
        <p:nvSpPr>
          <p:cNvPr id="500" name="Google Shape;500;p7"/>
          <p:cNvSpPr/>
          <p:nvPr/>
        </p:nvSpPr>
        <p:spPr>
          <a:xfrm>
            <a:off x="7834809" y="3099111"/>
            <a:ext cx="1312500" cy="1145700"/>
          </a:xfrm>
          <a:prstGeom prst="roundRect">
            <a:avLst>
              <a:gd name="adj" fmla="val 16667"/>
            </a:avLst>
          </a:prstGeom>
          <a:noFill/>
          <a:ln w="9525" cap="flat" cmpd="sng">
            <a:solidFill>
              <a:srgbClr val="3A4972"/>
            </a:solidFill>
            <a:prstDash val="solid"/>
            <a:round/>
            <a:headEnd type="none" w="sm" len="sm"/>
            <a:tailEnd type="none" w="sm" len="sm"/>
          </a:ln>
        </p:spPr>
        <p:txBody>
          <a:bodyPr spcFirstLastPara="1" wrap="square" lIns="146300" tIns="73150" rIns="146300" bIns="7315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Georgia" panose="02040502050405020303" pitchFamily="18" charset="0"/>
              <a:sym typeface="Arial"/>
            </a:endParaRPr>
          </a:p>
        </p:txBody>
      </p:sp>
      <p:sp>
        <p:nvSpPr>
          <p:cNvPr id="501" name="Google Shape;501;p7"/>
          <p:cNvSpPr/>
          <p:nvPr/>
        </p:nvSpPr>
        <p:spPr>
          <a:xfrm>
            <a:off x="6476013" y="2179251"/>
            <a:ext cx="1266000" cy="834000"/>
          </a:xfrm>
          <a:prstGeom prst="roundRect">
            <a:avLst>
              <a:gd name="adj" fmla="val 16667"/>
            </a:avLst>
          </a:prstGeom>
          <a:noFill/>
          <a:ln w="9525" cap="flat" cmpd="sng">
            <a:solidFill>
              <a:srgbClr val="3A4972"/>
            </a:solidFill>
            <a:prstDash val="solid"/>
            <a:round/>
            <a:headEnd type="none" w="sm" len="sm"/>
            <a:tailEnd type="none" w="sm" len="sm"/>
          </a:ln>
        </p:spPr>
        <p:txBody>
          <a:bodyPr spcFirstLastPara="1" wrap="square" lIns="146300" tIns="73150" rIns="146300" bIns="7315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Georgia" panose="02040502050405020303" pitchFamily="18" charset="0"/>
              <a:sym typeface="Arial"/>
            </a:endParaRPr>
          </a:p>
        </p:txBody>
      </p:sp>
      <p:sp>
        <p:nvSpPr>
          <p:cNvPr id="502" name="Google Shape;502;p7"/>
          <p:cNvSpPr txBox="1"/>
          <p:nvPr/>
        </p:nvSpPr>
        <p:spPr>
          <a:xfrm>
            <a:off x="5067444" y="2195165"/>
            <a:ext cx="498000" cy="954900"/>
          </a:xfrm>
          <a:prstGeom prst="rect">
            <a:avLst/>
          </a:prstGeom>
          <a:noFill/>
          <a:ln>
            <a:noFill/>
          </a:ln>
        </p:spPr>
        <p:txBody>
          <a:bodyPr spcFirstLastPara="1" wrap="square" lIns="61225" tIns="30600" rIns="61225" bIns="30600" anchor="t" anchorCtr="0">
            <a:noAutofit/>
          </a:bodyPr>
          <a:lstStyle/>
          <a:p>
            <a:pPr marL="0" marR="0" lvl="0" indent="0" algn="ctr" rtl="0">
              <a:lnSpc>
                <a:spcPct val="100000"/>
              </a:lnSpc>
              <a:spcBef>
                <a:spcPts val="0"/>
              </a:spcBef>
              <a:spcAft>
                <a:spcPts val="0"/>
              </a:spcAft>
              <a:buClr>
                <a:srgbClr val="000000"/>
              </a:buClr>
              <a:buSzPts val="700"/>
              <a:buFont typeface="Arial"/>
              <a:buNone/>
            </a:pPr>
            <a:endParaRPr sz="700" b="0" i="0" u="none" strike="noStrike" cap="none">
              <a:solidFill>
                <a:srgbClr val="000000"/>
              </a:solidFill>
              <a:latin typeface="Georgia" panose="02040502050405020303" pitchFamily="18" charset="0"/>
              <a:sym typeface="Arial"/>
            </a:endParaRPr>
          </a:p>
        </p:txBody>
      </p:sp>
      <p:sp>
        <p:nvSpPr>
          <p:cNvPr id="503" name="Google Shape;503;p7"/>
          <p:cNvSpPr/>
          <p:nvPr/>
        </p:nvSpPr>
        <p:spPr>
          <a:xfrm>
            <a:off x="4962920" y="2176068"/>
            <a:ext cx="995400" cy="954900"/>
          </a:xfrm>
          <a:prstGeom prst="roundRect">
            <a:avLst>
              <a:gd name="adj" fmla="val 16667"/>
            </a:avLst>
          </a:prstGeom>
          <a:noFill/>
          <a:ln w="9525" cap="flat" cmpd="sng">
            <a:solidFill>
              <a:srgbClr val="3A4972"/>
            </a:solidFill>
            <a:prstDash val="solid"/>
            <a:round/>
            <a:headEnd type="none" w="sm" len="sm"/>
            <a:tailEnd type="none" w="sm" len="sm"/>
          </a:ln>
        </p:spPr>
        <p:txBody>
          <a:bodyPr spcFirstLastPara="1" wrap="square" lIns="146300" tIns="73150" rIns="146300" bIns="7315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en-GB" sz="800" b="1" i="0" u="none" strike="noStrike" cap="none">
                <a:solidFill>
                  <a:srgbClr val="000000"/>
                </a:solidFill>
                <a:latin typeface="Georgia" panose="02040502050405020303" pitchFamily="18" charset="0"/>
                <a:sym typeface="Arial"/>
              </a:rPr>
              <a:t>Identify Fraud Schemes Related to each Fraud Category</a:t>
            </a:r>
            <a:endParaRPr sz="1800" b="0" i="0" u="none" strike="noStrike" cap="none">
              <a:solidFill>
                <a:srgbClr val="000000"/>
              </a:solidFill>
              <a:latin typeface="Georgia" panose="02040502050405020303" pitchFamily="18" charset="0"/>
              <a:sym typeface="Arial"/>
            </a:endParaRPr>
          </a:p>
        </p:txBody>
      </p:sp>
      <p:sp>
        <p:nvSpPr>
          <p:cNvPr id="504" name="Google Shape;504;p7"/>
          <p:cNvSpPr txBox="1"/>
          <p:nvPr/>
        </p:nvSpPr>
        <p:spPr>
          <a:xfrm>
            <a:off x="6638604" y="2214263"/>
            <a:ext cx="939000" cy="795900"/>
          </a:xfrm>
          <a:prstGeom prst="rect">
            <a:avLst/>
          </a:prstGeom>
          <a:noFill/>
          <a:ln>
            <a:noFill/>
          </a:ln>
        </p:spPr>
        <p:txBody>
          <a:bodyPr spcFirstLastPara="1" wrap="square" lIns="61225" tIns="30600" rIns="61225" bIns="30600"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en-GB" sz="800" b="1" i="0" u="none" strike="noStrike" cap="none">
                <a:solidFill>
                  <a:srgbClr val="000000"/>
                </a:solidFill>
                <a:latin typeface="Georgia" panose="02040502050405020303" pitchFamily="18" charset="0"/>
                <a:sym typeface="Arial"/>
              </a:rPr>
              <a:t>Identify Business Units / Locations where Fraud Schemes are applicable</a:t>
            </a:r>
            <a:endParaRPr sz="1400" b="0" i="0" u="none" strike="noStrike" cap="none">
              <a:solidFill>
                <a:srgbClr val="000000"/>
              </a:solidFill>
              <a:latin typeface="Georgia" panose="02040502050405020303" pitchFamily="18" charset="0"/>
              <a:sym typeface="Arial"/>
            </a:endParaRPr>
          </a:p>
        </p:txBody>
      </p:sp>
      <p:sp>
        <p:nvSpPr>
          <p:cNvPr id="505" name="Google Shape;505;p7"/>
          <p:cNvSpPr/>
          <p:nvPr/>
        </p:nvSpPr>
        <p:spPr>
          <a:xfrm>
            <a:off x="4413760" y="2435474"/>
            <a:ext cx="469800" cy="332700"/>
          </a:xfrm>
          <a:prstGeom prst="rightArrow">
            <a:avLst>
              <a:gd name="adj1" fmla="val 50000"/>
              <a:gd name="adj2" fmla="val 33852"/>
            </a:avLst>
          </a:prstGeom>
          <a:solidFill>
            <a:srgbClr val="E0301E"/>
          </a:solidFill>
          <a:ln w="9525"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Georgia" panose="02040502050405020303" pitchFamily="18" charset="0"/>
              <a:sym typeface="Arial"/>
            </a:endParaRPr>
          </a:p>
        </p:txBody>
      </p:sp>
      <p:sp>
        <p:nvSpPr>
          <p:cNvPr id="506" name="Google Shape;506;p7"/>
          <p:cNvSpPr/>
          <p:nvPr/>
        </p:nvSpPr>
        <p:spPr>
          <a:xfrm>
            <a:off x="1316483" y="2185616"/>
            <a:ext cx="995400" cy="954900"/>
          </a:xfrm>
          <a:prstGeom prst="roundRect">
            <a:avLst>
              <a:gd name="adj" fmla="val 16667"/>
            </a:avLst>
          </a:prstGeom>
          <a:noFill/>
          <a:ln w="9525" cap="flat" cmpd="sng">
            <a:solidFill>
              <a:srgbClr val="3A4972"/>
            </a:solidFill>
            <a:prstDash val="solid"/>
            <a:round/>
            <a:headEnd type="none" w="sm" len="sm"/>
            <a:tailEnd type="none" w="sm" len="sm"/>
          </a:ln>
        </p:spPr>
        <p:txBody>
          <a:bodyPr spcFirstLastPara="1" wrap="square" lIns="146300" tIns="73150" rIns="146300" bIns="73150" anchor="ctr" anchorCtr="0">
            <a:noAutofit/>
          </a:bodyPr>
          <a:lstStyle/>
          <a:p>
            <a:pPr marL="0" marR="0" lvl="0" indent="0" algn="ctr" rtl="0">
              <a:lnSpc>
                <a:spcPct val="80000"/>
              </a:lnSpc>
              <a:spcBef>
                <a:spcPts val="0"/>
              </a:spcBef>
              <a:spcAft>
                <a:spcPts val="0"/>
              </a:spcAft>
              <a:buClr>
                <a:srgbClr val="000000"/>
              </a:buClr>
              <a:buSzPts val="800"/>
              <a:buFont typeface="Arial"/>
              <a:buNone/>
            </a:pPr>
            <a:r>
              <a:rPr lang="en-GB" sz="800" b="1" i="0" u="none" strike="noStrike" cap="none">
                <a:solidFill>
                  <a:srgbClr val="000000"/>
                </a:solidFill>
                <a:latin typeface="Georgia" panose="02040502050405020303" pitchFamily="18" charset="0"/>
                <a:sym typeface="Arial"/>
              </a:rPr>
              <a:t>Define Risk Spectrum</a:t>
            </a:r>
            <a:endParaRPr sz="1800" b="0" i="0" u="none" strike="noStrike" cap="none">
              <a:solidFill>
                <a:srgbClr val="000000"/>
              </a:solidFill>
              <a:latin typeface="Georgia" panose="02040502050405020303" pitchFamily="18" charset="0"/>
              <a:sym typeface="Arial"/>
            </a:endParaRPr>
          </a:p>
        </p:txBody>
      </p:sp>
      <p:sp>
        <p:nvSpPr>
          <p:cNvPr id="507" name="Google Shape;507;p7"/>
          <p:cNvSpPr/>
          <p:nvPr/>
        </p:nvSpPr>
        <p:spPr>
          <a:xfrm rot="5400000">
            <a:off x="7977688" y="2445117"/>
            <a:ext cx="479034" cy="618894"/>
          </a:xfrm>
          <a:custGeom>
            <a:avLst/>
            <a:gdLst/>
            <a:ahLst/>
            <a:cxnLst/>
            <a:rect l="l" t="t" r="r" b="b"/>
            <a:pathLst>
              <a:path w="21600" h="21600" extrusionOk="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E0301E"/>
          </a:solidFill>
          <a:ln w="9525" cap="flat" cmpd="sng">
            <a:solidFill>
              <a:srgbClr val="000000"/>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Georgia" panose="02040502050405020303" pitchFamily="18" charset="0"/>
              <a:sym typeface="Arial"/>
            </a:endParaRPr>
          </a:p>
        </p:txBody>
      </p:sp>
      <p:sp>
        <p:nvSpPr>
          <p:cNvPr id="508" name="Google Shape;508;p7"/>
          <p:cNvSpPr txBox="1"/>
          <p:nvPr/>
        </p:nvSpPr>
        <p:spPr>
          <a:xfrm>
            <a:off x="7907809" y="2515047"/>
            <a:ext cx="618900" cy="4791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Georgia" panose="02040502050405020303" pitchFamily="18" charset="0"/>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Google Shape;514;p8"/>
          <p:cNvSpPr txBox="1">
            <a:spLocks noGrp="1"/>
          </p:cNvSpPr>
          <p:nvPr>
            <p:ph type="sldNum" idx="12"/>
          </p:nvPr>
        </p:nvSpPr>
        <p:spPr>
          <a:xfrm>
            <a:off x="8218489" y="6492240"/>
            <a:ext cx="3530700" cy="137100"/>
          </a:xfrm>
          <a:prstGeom prst="rect">
            <a:avLst/>
          </a:prstGeom>
          <a:noFill/>
          <a:ln>
            <a:noFill/>
          </a:ln>
        </p:spPr>
        <p:txBody>
          <a:bodyPr spcFirstLastPara="1" wrap="square" lIns="0" tIns="0" rIns="0" bIns="0" anchor="b" anchorCtr="0">
            <a:noAutofit/>
          </a:bodyPr>
          <a:lstStyle/>
          <a:p>
            <a:pPr marL="0" lvl="0" indent="0" algn="r" rtl="0">
              <a:lnSpc>
                <a:spcPct val="100000"/>
              </a:lnSpc>
              <a:spcBef>
                <a:spcPts val="0"/>
              </a:spcBef>
              <a:spcAft>
                <a:spcPts val="0"/>
              </a:spcAft>
              <a:buClr>
                <a:srgbClr val="000000"/>
              </a:buClr>
              <a:buSzPts val="700"/>
              <a:buFont typeface="Arial"/>
              <a:buNone/>
            </a:pPr>
            <a:fld id="{00000000-1234-1234-1234-123412341234}" type="slidenum">
              <a:rPr lang="en-GB"/>
              <a:t>21</a:t>
            </a:fld>
            <a:endParaRPr/>
          </a:p>
        </p:txBody>
      </p:sp>
      <p:pic>
        <p:nvPicPr>
          <p:cNvPr id="515" name="Google Shape;515;p8"/>
          <p:cNvPicPr preferRelativeResize="0"/>
          <p:nvPr/>
        </p:nvPicPr>
        <p:blipFill rotWithShape="1">
          <a:blip r:embed="rId3">
            <a:alphaModFix/>
          </a:blip>
          <a:srcRect b="47668"/>
          <a:stretch/>
        </p:blipFill>
        <p:spPr>
          <a:xfrm>
            <a:off x="489575" y="428624"/>
            <a:ext cx="4571952" cy="5307158"/>
          </a:xfrm>
          <a:prstGeom prst="rect">
            <a:avLst/>
          </a:prstGeom>
          <a:noFill/>
          <a:ln>
            <a:noFill/>
          </a:ln>
        </p:spPr>
      </p:pic>
      <p:pic>
        <p:nvPicPr>
          <p:cNvPr id="516" name="Google Shape;516;p8"/>
          <p:cNvPicPr preferRelativeResize="0"/>
          <p:nvPr/>
        </p:nvPicPr>
        <p:blipFill rotWithShape="1">
          <a:blip r:embed="rId3">
            <a:alphaModFix/>
          </a:blip>
          <a:srcRect t="52330"/>
          <a:stretch/>
        </p:blipFill>
        <p:spPr>
          <a:xfrm>
            <a:off x="5498474" y="924400"/>
            <a:ext cx="4725645" cy="4882832"/>
          </a:xfrm>
          <a:prstGeom prst="rect">
            <a:avLst/>
          </a:prstGeom>
          <a:noFill/>
          <a:ln>
            <a:noFill/>
          </a:ln>
        </p:spPr>
      </p:pic>
      <p:sp>
        <p:nvSpPr>
          <p:cNvPr id="517" name="Google Shape;517;p8"/>
          <p:cNvSpPr txBox="1"/>
          <p:nvPr/>
        </p:nvSpPr>
        <p:spPr>
          <a:xfrm>
            <a:off x="401779" y="6107550"/>
            <a:ext cx="3516300" cy="197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900" b="0" i="1" u="none" strike="noStrike" cap="none">
                <a:solidFill>
                  <a:srgbClr val="000000"/>
                </a:solidFill>
                <a:latin typeface="Arial"/>
                <a:ea typeface="Arial"/>
                <a:cs typeface="Arial"/>
                <a:sym typeface="Arial"/>
              </a:rPr>
              <a:t>Source: </a:t>
            </a:r>
            <a:r>
              <a:rPr lang="en-GB" sz="900" b="0" i="1" u="none" strike="noStrike" cap="none">
                <a:solidFill>
                  <a:schemeClr val="dk1"/>
                </a:solidFill>
                <a:latin typeface="Arial"/>
                <a:ea typeface="Arial"/>
                <a:cs typeface="Arial"/>
                <a:sym typeface="Arial"/>
              </a:rPr>
              <a:t>ACFE Report to the Nations 2020</a:t>
            </a:r>
            <a:endParaRPr sz="900" b="0" i="1" u="none" strike="noStrike" cap="none">
              <a:solidFill>
                <a:srgbClr val="000000"/>
              </a:solidFill>
              <a:latin typeface="Arial"/>
              <a:ea typeface="Arial"/>
              <a:cs typeface="Arial"/>
              <a:sym typeface="Arial"/>
            </a:endParaRPr>
          </a:p>
          <a:p>
            <a:pPr marL="0" marR="0" lvl="0" indent="0" algn="l" rtl="0">
              <a:lnSpc>
                <a:spcPct val="100000"/>
              </a:lnSpc>
              <a:spcBef>
                <a:spcPts val="600"/>
              </a:spcBef>
              <a:spcAft>
                <a:spcPts val="600"/>
              </a:spcAft>
              <a:buClr>
                <a:srgbClr val="000000"/>
              </a:buClr>
              <a:buSzPts val="1400"/>
              <a:buFont typeface="Arial"/>
              <a:buNone/>
            </a:pPr>
            <a:endParaRPr sz="9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6832119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A6AFE0F-1F37-444D-9BC0-AC264BC2F9C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22</a:t>
            </a:fld>
            <a:endParaRPr lang="en-GB"/>
          </a:p>
        </p:txBody>
      </p:sp>
      <p:pic>
        <p:nvPicPr>
          <p:cNvPr id="5" name="Picture 4">
            <a:extLst>
              <a:ext uri="{FF2B5EF4-FFF2-40B4-BE49-F238E27FC236}">
                <a16:creationId xmlns:a16="http://schemas.microsoft.com/office/drawing/2014/main" id="{45819EE7-ECAA-43B4-B16B-AEA7C171C084}"/>
              </a:ext>
            </a:extLst>
          </p:cNvPr>
          <p:cNvPicPr>
            <a:picLocks noChangeAspect="1"/>
          </p:cNvPicPr>
          <p:nvPr/>
        </p:nvPicPr>
        <p:blipFill>
          <a:blip r:embed="rId2"/>
          <a:stretch>
            <a:fillRect/>
          </a:stretch>
        </p:blipFill>
        <p:spPr>
          <a:xfrm>
            <a:off x="435940" y="1179590"/>
            <a:ext cx="6902026" cy="3975618"/>
          </a:xfrm>
          <a:prstGeom prst="rect">
            <a:avLst/>
          </a:prstGeom>
        </p:spPr>
      </p:pic>
      <p:sp>
        <p:nvSpPr>
          <p:cNvPr id="6" name="Google Shape;427;p4">
            <a:extLst>
              <a:ext uri="{FF2B5EF4-FFF2-40B4-BE49-F238E27FC236}">
                <a16:creationId xmlns:a16="http://schemas.microsoft.com/office/drawing/2014/main" id="{6134E028-50D1-4C23-B3D4-ABB3E754E8CE}"/>
              </a:ext>
            </a:extLst>
          </p:cNvPr>
          <p:cNvSpPr txBox="1">
            <a:spLocks noGrp="1"/>
          </p:cNvSpPr>
          <p:nvPr>
            <p:ph type="title"/>
          </p:nvPr>
        </p:nvSpPr>
        <p:spPr>
          <a:xfrm>
            <a:off x="342096" y="228600"/>
            <a:ext cx="11306100" cy="555933"/>
          </a:xfrm>
          <a:prstGeom prst="rect">
            <a:avLst/>
          </a:prstGeom>
          <a:noFill/>
          <a:ln>
            <a:noFill/>
          </a:ln>
        </p:spPr>
        <p:txBody>
          <a:bodyPr spcFirstLastPara="1" wrap="square" lIns="0" tIns="0" rIns="0" bIns="0" anchor="t" anchorCtr="0">
            <a:noAutofit/>
          </a:bodyPr>
          <a:lstStyle/>
          <a:p>
            <a:pPr lvl="0">
              <a:buSzPts val="1100"/>
            </a:pPr>
            <a:r>
              <a:rPr lang="en-GB" sz="2800" dirty="0"/>
              <a:t>Expected anti-fraud program budgets and resources over the next 12 months due to Covid-19</a:t>
            </a:r>
            <a:endParaRPr sz="2800" dirty="0"/>
          </a:p>
          <a:p>
            <a:pPr marL="0" lvl="0" indent="0" algn="l" rtl="0">
              <a:lnSpc>
                <a:spcPct val="85000"/>
              </a:lnSpc>
              <a:spcBef>
                <a:spcPts val="0"/>
              </a:spcBef>
              <a:spcAft>
                <a:spcPts val="0"/>
              </a:spcAft>
              <a:buSzPts val="3200"/>
              <a:buNone/>
            </a:pPr>
            <a:endParaRPr dirty="0"/>
          </a:p>
        </p:txBody>
      </p:sp>
      <p:sp>
        <p:nvSpPr>
          <p:cNvPr id="7" name="Google Shape;454;p6">
            <a:extLst>
              <a:ext uri="{FF2B5EF4-FFF2-40B4-BE49-F238E27FC236}">
                <a16:creationId xmlns:a16="http://schemas.microsoft.com/office/drawing/2014/main" id="{A5F90D16-D02C-458A-B9D7-12DED0CE9987}"/>
              </a:ext>
            </a:extLst>
          </p:cNvPr>
          <p:cNvSpPr txBox="1"/>
          <p:nvPr/>
        </p:nvSpPr>
        <p:spPr>
          <a:xfrm>
            <a:off x="435940" y="6154420"/>
            <a:ext cx="3516300" cy="197100"/>
          </a:xfrm>
          <a:prstGeom prst="rect">
            <a:avLst/>
          </a:prstGeom>
          <a:noFill/>
          <a:ln>
            <a:noFill/>
          </a:ln>
        </p:spPr>
        <p:txBody>
          <a:bodyPr spcFirstLastPara="1" wrap="square" lIns="0" tIns="0" rIns="0" bIns="0" anchor="t" anchorCtr="0">
            <a:noAutofit/>
          </a:bodyPr>
          <a:lstStyle/>
          <a:p>
            <a:pPr lvl="0">
              <a:buSzPts val="1400"/>
            </a:pPr>
            <a:r>
              <a:rPr lang="en-GB" sz="900" b="0" i="1" u="none" strike="noStrike" cap="none" dirty="0">
                <a:solidFill>
                  <a:srgbClr val="000000"/>
                </a:solidFill>
                <a:latin typeface="Arial"/>
                <a:ea typeface="Arial"/>
                <a:cs typeface="Arial"/>
                <a:sym typeface="Arial"/>
              </a:rPr>
              <a:t>Source: </a:t>
            </a:r>
            <a:r>
              <a:rPr lang="en-GB" sz="900" i="1" dirty="0"/>
              <a:t>ACFE, Covid-19 Benchmarking Report December Edition</a:t>
            </a:r>
            <a:endParaRPr sz="900" i="1" dirty="0"/>
          </a:p>
          <a:p>
            <a:pPr marL="0" marR="0" lvl="0" indent="0" algn="l" rtl="0">
              <a:lnSpc>
                <a:spcPct val="100000"/>
              </a:lnSpc>
              <a:spcBef>
                <a:spcPts val="600"/>
              </a:spcBef>
              <a:spcAft>
                <a:spcPts val="600"/>
              </a:spcAft>
              <a:buClr>
                <a:srgbClr val="000000"/>
              </a:buClr>
              <a:buSzPts val="1400"/>
              <a:buFont typeface="Arial"/>
              <a:buNone/>
            </a:pPr>
            <a:endParaRPr sz="900" b="0" i="0" u="none" strike="noStrike" cap="none" dirty="0">
              <a:solidFill>
                <a:srgbClr val="000000"/>
              </a:solidFill>
              <a:latin typeface="Arial"/>
              <a:ea typeface="Arial"/>
              <a:cs typeface="Arial"/>
              <a:sym typeface="Arial"/>
            </a:endParaRPr>
          </a:p>
        </p:txBody>
      </p:sp>
      <p:pic>
        <p:nvPicPr>
          <p:cNvPr id="8" name="Picture 7">
            <a:extLst>
              <a:ext uri="{FF2B5EF4-FFF2-40B4-BE49-F238E27FC236}">
                <a16:creationId xmlns:a16="http://schemas.microsoft.com/office/drawing/2014/main" id="{B289D649-6069-4651-8DC0-C6F9C3673803}"/>
              </a:ext>
            </a:extLst>
          </p:cNvPr>
          <p:cNvPicPr>
            <a:picLocks noChangeAspect="1"/>
          </p:cNvPicPr>
          <p:nvPr/>
        </p:nvPicPr>
        <p:blipFill>
          <a:blip r:embed="rId3"/>
          <a:stretch>
            <a:fillRect/>
          </a:stretch>
        </p:blipFill>
        <p:spPr>
          <a:xfrm>
            <a:off x="7717587" y="1244685"/>
            <a:ext cx="1473827" cy="1359232"/>
          </a:xfrm>
          <a:prstGeom prst="rect">
            <a:avLst/>
          </a:prstGeom>
        </p:spPr>
      </p:pic>
      <p:pic>
        <p:nvPicPr>
          <p:cNvPr id="9" name="Picture 8">
            <a:extLst>
              <a:ext uri="{FF2B5EF4-FFF2-40B4-BE49-F238E27FC236}">
                <a16:creationId xmlns:a16="http://schemas.microsoft.com/office/drawing/2014/main" id="{BEECDF0A-8779-4573-B73C-15939A1F4C6B}"/>
              </a:ext>
            </a:extLst>
          </p:cNvPr>
          <p:cNvPicPr>
            <a:picLocks noChangeAspect="1"/>
          </p:cNvPicPr>
          <p:nvPr/>
        </p:nvPicPr>
        <p:blipFill>
          <a:blip r:embed="rId4"/>
          <a:stretch>
            <a:fillRect/>
          </a:stretch>
        </p:blipFill>
        <p:spPr>
          <a:xfrm>
            <a:off x="9811673" y="1175773"/>
            <a:ext cx="1473827" cy="1345017"/>
          </a:xfrm>
          <a:prstGeom prst="rect">
            <a:avLst/>
          </a:prstGeom>
        </p:spPr>
      </p:pic>
      <p:sp>
        <p:nvSpPr>
          <p:cNvPr id="10" name="TextBox 9">
            <a:extLst>
              <a:ext uri="{FF2B5EF4-FFF2-40B4-BE49-F238E27FC236}">
                <a16:creationId xmlns:a16="http://schemas.microsoft.com/office/drawing/2014/main" id="{B8A159B8-8DF6-4194-86EC-743989891EA1}"/>
              </a:ext>
            </a:extLst>
          </p:cNvPr>
          <p:cNvSpPr txBox="1"/>
          <p:nvPr/>
        </p:nvSpPr>
        <p:spPr>
          <a:xfrm>
            <a:off x="7468847" y="785818"/>
            <a:ext cx="3674404" cy="384721"/>
          </a:xfrm>
          <a:prstGeom prst="rect">
            <a:avLst/>
          </a:prstGeom>
          <a:noFill/>
        </p:spPr>
        <p:txBody>
          <a:bodyPr wrap="none" rtlCol="0">
            <a:spAutoFit/>
          </a:bodyPr>
          <a:lstStyle/>
          <a:p>
            <a:r>
              <a:rPr lang="en-GB" sz="1100" i="1" u="sng" dirty="0">
                <a:solidFill>
                  <a:schemeClr val="tx1"/>
                </a:solidFill>
                <a:latin typeface="Georgia" panose="02040502050405020303" pitchFamily="18" charset="0"/>
              </a:rPr>
              <a:t>Expected change in fraud trends for the next 12 months</a:t>
            </a:r>
          </a:p>
          <a:p>
            <a:r>
              <a:rPr lang="en-GB" sz="800" i="1" dirty="0">
                <a:solidFill>
                  <a:schemeClr val="tx1"/>
                </a:solidFill>
                <a:latin typeface="Georgia" panose="02040502050405020303" pitchFamily="18" charset="0"/>
              </a:rPr>
              <a:t>November vs. December 2020</a:t>
            </a:r>
          </a:p>
        </p:txBody>
      </p:sp>
      <p:sp>
        <p:nvSpPr>
          <p:cNvPr id="11" name="Google Shape;609;p17">
            <a:extLst>
              <a:ext uri="{FF2B5EF4-FFF2-40B4-BE49-F238E27FC236}">
                <a16:creationId xmlns:a16="http://schemas.microsoft.com/office/drawing/2014/main" id="{7A4375B2-1E12-4CE5-AC0C-0F8C4A8F3591}"/>
              </a:ext>
            </a:extLst>
          </p:cNvPr>
          <p:cNvSpPr/>
          <p:nvPr/>
        </p:nvSpPr>
        <p:spPr>
          <a:xfrm>
            <a:off x="7337966" y="2594937"/>
            <a:ext cx="4678543" cy="3676554"/>
          </a:xfrm>
          <a:prstGeom prst="rect">
            <a:avLst/>
          </a:prstGeom>
          <a:solidFill>
            <a:schemeClr val="lt2"/>
          </a:solidFill>
          <a:ln>
            <a:noFill/>
          </a:ln>
        </p:spPr>
        <p:txBody>
          <a:bodyPr spcFirstLastPara="1" wrap="square" lIns="91425" tIns="91425" rIns="91425" bIns="91425" anchor="ctr" anchorCtr="0">
            <a:noAutofit/>
          </a:bodyPr>
          <a:lstStyle/>
          <a:p>
            <a:pPr lvl="0"/>
            <a:r>
              <a:rPr lang="en-GB" sz="1150" dirty="0">
                <a:latin typeface="Georgia" panose="02040502050405020303" pitchFamily="18" charset="0"/>
              </a:rPr>
              <a:t>With the increase in overall fraud risk and the shifts in specific categories of fraud risk, organizations need to ensure that their anti-fraud programs remain effective over the coming year. </a:t>
            </a:r>
          </a:p>
          <a:p>
            <a:pPr lvl="0"/>
            <a:endParaRPr lang="en-GB" sz="1150" dirty="0">
              <a:latin typeface="Georgia" panose="02040502050405020303" pitchFamily="18" charset="0"/>
            </a:endParaRPr>
          </a:p>
          <a:p>
            <a:pPr lvl="0"/>
            <a:r>
              <a:rPr lang="en-GB" sz="1150" dirty="0">
                <a:latin typeface="Georgia" panose="02040502050405020303" pitchFamily="18" charset="0"/>
              </a:rPr>
              <a:t>41% of organizations are planning to increase their overall anti-fraud budget, while only 13% anticipate a reduced budget for next year. Similarly, anti-fraud staffing is largely expected to either increase (one-third of organizations) or remain flat (53% of organizations), with just 14% expecting cutbacks or layoffs within their anti-fraud teams.</a:t>
            </a:r>
          </a:p>
          <a:p>
            <a:pPr lvl="0"/>
            <a:endParaRPr lang="en-GB" sz="1150" dirty="0">
              <a:latin typeface="Georgia" panose="02040502050405020303" pitchFamily="18" charset="0"/>
            </a:endParaRPr>
          </a:p>
          <a:p>
            <a:pPr lvl="0"/>
            <a:r>
              <a:rPr lang="en-GB" sz="1150" dirty="0">
                <a:latin typeface="Georgia" panose="02040502050405020303" pitchFamily="18" charset="0"/>
              </a:rPr>
              <a:t>Nearly half (48%) of organizations anticipate increased investments in anti-fraud technology, and 38% plan to increase the use of fraud-related consultants or other external resources. Budgets for anti-fraud training and professional development are seeing a similar increase (37% of organizations), but almost one-quarter (24%) expect a decrease in this area. </a:t>
            </a:r>
          </a:p>
          <a:p>
            <a:pPr lvl="0"/>
            <a:endParaRPr lang="en-GB" sz="1150" dirty="0">
              <a:latin typeface="Georgia" panose="02040502050405020303" pitchFamily="18" charset="0"/>
            </a:endParaRPr>
          </a:p>
          <a:p>
            <a:pPr lvl="0"/>
            <a:r>
              <a:rPr lang="en-GB" sz="1150" dirty="0">
                <a:latin typeface="Georgia" panose="02040502050405020303" pitchFamily="18" charset="0"/>
              </a:rPr>
              <a:t>The budget component most likely to see decreases is travel for anti-fraud staff; 38% of survey respondents anticipate a reduction in funds for travel.</a:t>
            </a:r>
            <a:endParaRPr sz="1150" dirty="0">
              <a:latin typeface="Georgia" panose="02040502050405020303" pitchFamily="18" charset="0"/>
            </a:endParaRPr>
          </a:p>
        </p:txBody>
      </p:sp>
      <p:sp>
        <p:nvSpPr>
          <p:cNvPr id="12" name="Google Shape;614;p17">
            <a:extLst>
              <a:ext uri="{FF2B5EF4-FFF2-40B4-BE49-F238E27FC236}">
                <a16:creationId xmlns:a16="http://schemas.microsoft.com/office/drawing/2014/main" id="{2F094B91-DB2C-45B3-B0A3-F5AB4A5F3C5D}"/>
              </a:ext>
            </a:extLst>
          </p:cNvPr>
          <p:cNvSpPr txBox="1"/>
          <p:nvPr/>
        </p:nvSpPr>
        <p:spPr>
          <a:xfrm>
            <a:off x="8237910" y="4777067"/>
            <a:ext cx="3674404" cy="517235"/>
          </a:xfrm>
          <a:prstGeom prst="rect">
            <a:avLst/>
          </a:prstGeom>
          <a:noFill/>
          <a:ln>
            <a:noFill/>
          </a:ln>
        </p:spPr>
        <p:txBody>
          <a:bodyPr spcFirstLastPara="1" wrap="square" lIns="0" tIns="0" rIns="0" bIns="0" anchor="ctr" anchorCtr="0">
            <a:noAutofit/>
          </a:bodyPr>
          <a:lstStyle/>
          <a:p>
            <a:pPr lvl="0">
              <a:lnSpc>
                <a:spcPct val="115000"/>
              </a:lnSpc>
              <a:buSzPts val="1500"/>
            </a:pPr>
            <a:endParaRPr lang="en-GB" dirty="0">
              <a:solidFill>
                <a:schemeClr val="tx1"/>
              </a:solidFill>
              <a:latin typeface="Georgia" panose="02040502050405020303" pitchFamily="18" charset="0"/>
            </a:endParaRPr>
          </a:p>
          <a:p>
            <a:pPr lvl="0">
              <a:lnSpc>
                <a:spcPct val="115000"/>
              </a:lnSpc>
              <a:buSzPts val="1500"/>
            </a:pPr>
            <a:endParaRPr lang="en-GB" dirty="0">
              <a:solidFill>
                <a:schemeClr val="tx1"/>
              </a:solidFill>
              <a:latin typeface="Georgia" panose="02040502050405020303" pitchFamily="18" charset="0"/>
            </a:endParaRPr>
          </a:p>
          <a:p>
            <a:pPr lvl="0">
              <a:lnSpc>
                <a:spcPct val="115000"/>
              </a:lnSpc>
              <a:buSzPts val="1500"/>
            </a:pPr>
            <a:endParaRPr lang="en-GB" dirty="0">
              <a:solidFill>
                <a:schemeClr val="tx1"/>
              </a:solidFill>
              <a:latin typeface="Georgia" panose="02040502050405020303" pitchFamily="18" charset="0"/>
            </a:endParaRPr>
          </a:p>
          <a:p>
            <a:pPr lvl="0">
              <a:lnSpc>
                <a:spcPct val="115000"/>
              </a:lnSpc>
              <a:buSzPts val="1500"/>
            </a:pPr>
            <a:endParaRPr lang="en-GB" dirty="0">
              <a:solidFill>
                <a:schemeClr val="tx1"/>
              </a:solidFill>
              <a:latin typeface="Georgia" panose="02040502050405020303" pitchFamily="18" charset="0"/>
            </a:endParaRPr>
          </a:p>
          <a:p>
            <a:pPr lvl="0">
              <a:lnSpc>
                <a:spcPct val="115000"/>
              </a:lnSpc>
              <a:buSzPts val="1500"/>
            </a:pPr>
            <a:endParaRPr lang="en-GB" dirty="0">
              <a:solidFill>
                <a:schemeClr val="tx1"/>
              </a:solidFill>
              <a:latin typeface="Georgia" panose="02040502050405020303" pitchFamily="18" charset="0"/>
            </a:endParaRPr>
          </a:p>
          <a:p>
            <a:pPr lvl="0">
              <a:lnSpc>
                <a:spcPct val="115000"/>
              </a:lnSpc>
              <a:buSzPts val="1500"/>
            </a:pPr>
            <a:endParaRPr lang="en-GB" dirty="0">
              <a:solidFill>
                <a:schemeClr val="tx1"/>
              </a:solidFill>
              <a:latin typeface="Georgia" panose="02040502050405020303" pitchFamily="18" charset="0"/>
            </a:endParaRPr>
          </a:p>
          <a:p>
            <a:pPr lvl="0">
              <a:lnSpc>
                <a:spcPct val="115000"/>
              </a:lnSpc>
              <a:buSzPts val="1500"/>
            </a:pPr>
            <a:endParaRPr lang="en-GB" dirty="0">
              <a:solidFill>
                <a:schemeClr val="tx1"/>
              </a:solidFill>
              <a:latin typeface="Georgia" panose="02040502050405020303" pitchFamily="18" charset="0"/>
            </a:endParaRPr>
          </a:p>
          <a:p>
            <a:pPr lvl="0">
              <a:lnSpc>
                <a:spcPct val="115000"/>
              </a:lnSpc>
              <a:buSzPts val="1500"/>
            </a:pPr>
            <a:endParaRPr lang="en-GB" dirty="0">
              <a:solidFill>
                <a:schemeClr val="tx1"/>
              </a:solidFill>
              <a:latin typeface="Georgia" panose="02040502050405020303" pitchFamily="18" charset="0"/>
            </a:endParaRPr>
          </a:p>
          <a:p>
            <a:pPr marL="0" marR="0" lvl="0" indent="0" algn="l" rtl="0">
              <a:lnSpc>
                <a:spcPct val="115000"/>
              </a:lnSpc>
              <a:spcBef>
                <a:spcPts val="0"/>
              </a:spcBef>
              <a:spcAft>
                <a:spcPts val="0"/>
              </a:spcAft>
              <a:buClr>
                <a:srgbClr val="000000"/>
              </a:buClr>
              <a:buSzPts val="1500"/>
              <a:buFont typeface="Arial"/>
              <a:buNone/>
            </a:pPr>
            <a:endParaRPr sz="1500" b="0" i="1"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5398661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36"/>
        <p:cNvGrpSpPr/>
        <p:nvPr/>
      </p:nvGrpSpPr>
      <p:grpSpPr>
        <a:xfrm>
          <a:off x="0" y="0"/>
          <a:ext cx="0" cy="0"/>
          <a:chOff x="0" y="0"/>
          <a:chExt cx="0" cy="0"/>
        </a:xfrm>
      </p:grpSpPr>
      <p:sp>
        <p:nvSpPr>
          <p:cNvPr id="837" name="Google Shape;837;p30"/>
          <p:cNvSpPr txBox="1">
            <a:spLocks noGrp="1"/>
          </p:cNvSpPr>
          <p:nvPr>
            <p:ph type="ctrTitle"/>
          </p:nvPr>
        </p:nvSpPr>
        <p:spPr>
          <a:xfrm>
            <a:off x="442925" y="2005825"/>
            <a:ext cx="5473800" cy="851700"/>
          </a:xfrm>
          <a:prstGeom prst="rect">
            <a:avLst/>
          </a:prstGeom>
          <a:noFill/>
          <a:ln>
            <a:noFill/>
          </a:ln>
        </p:spPr>
        <p:txBody>
          <a:bodyPr spcFirstLastPara="1" wrap="square" lIns="0" tIns="0" rIns="0" bIns="0" anchor="b" anchorCtr="0">
            <a:noAutofit/>
          </a:bodyPr>
          <a:lstStyle/>
          <a:p>
            <a:pPr marL="0" lvl="0" indent="0" algn="l" rtl="0">
              <a:lnSpc>
                <a:spcPct val="85000"/>
              </a:lnSpc>
              <a:spcBef>
                <a:spcPts val="0"/>
              </a:spcBef>
              <a:spcAft>
                <a:spcPts val="0"/>
              </a:spcAft>
              <a:buSzPts val="5800"/>
              <a:buNone/>
            </a:pPr>
            <a:r>
              <a:rPr lang="en-GB"/>
              <a:t>Thank you</a:t>
            </a:r>
            <a:endParaRPr/>
          </a:p>
        </p:txBody>
      </p:sp>
      <p:sp>
        <p:nvSpPr>
          <p:cNvPr id="838" name="Google Shape;838;p30"/>
          <p:cNvSpPr txBox="1">
            <a:spLocks noGrp="1"/>
          </p:cNvSpPr>
          <p:nvPr>
            <p:ph type="body" idx="1"/>
          </p:nvPr>
        </p:nvSpPr>
        <p:spPr>
          <a:xfrm>
            <a:off x="442912" y="5259600"/>
            <a:ext cx="11306100" cy="14517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200"/>
              <a:buNone/>
            </a:pPr>
            <a:r>
              <a:rPr lang="en-GB" sz="900" dirty="0"/>
              <a:t>© 2021 PricewaterhouseCoopers Management Consultants S.R.L. All rights reserved. PwC and PricewaterhouseCoopers refer to the PwC network and/or one or more of its member firms, each of which is a separate legal entity. Please see www.pwc.com/structure for further details.</a:t>
            </a:r>
            <a:endParaRPr sz="900" dirty="0"/>
          </a:p>
          <a:p>
            <a:pPr marL="0" lvl="0" indent="0" algn="l" rtl="0">
              <a:lnSpc>
                <a:spcPct val="100000"/>
              </a:lnSpc>
              <a:spcBef>
                <a:spcPts val="0"/>
              </a:spcBef>
              <a:spcAft>
                <a:spcPts val="0"/>
              </a:spcAft>
              <a:buSzPts val="1200"/>
              <a:buNone/>
            </a:pPr>
            <a:endParaRPr sz="900" dirty="0"/>
          </a:p>
          <a:p>
            <a:pPr marL="0" lvl="0" indent="0" algn="l" rtl="0">
              <a:lnSpc>
                <a:spcPct val="100000"/>
              </a:lnSpc>
              <a:spcBef>
                <a:spcPts val="0"/>
              </a:spcBef>
              <a:spcAft>
                <a:spcPts val="0"/>
              </a:spcAft>
              <a:buSzPts val="1200"/>
              <a:buNone/>
            </a:pPr>
            <a:r>
              <a:rPr lang="en-GB" sz="900" dirty="0"/>
              <a:t>This publication has been prepared for general guidance on matters of interest only, and does not constitute professional advice. You should not act upon the information contained in this publication without obtaining specific professional advice. No representation or warranty (express or implied) is given as to the accuracy or completeness of the information contained in this publication, and, to the extent permitted by law, PwC does not accept or assume any liability, responsibility or duty of care for any consequences of you or anyone else acting, or refraining to act, in reliance on the information contained in this publication or for any decision based on it. </a:t>
            </a:r>
            <a:endParaRPr sz="900" dirty="0"/>
          </a:p>
          <a:p>
            <a:pPr marL="0" lvl="0" indent="0" algn="l" rtl="0">
              <a:lnSpc>
                <a:spcPct val="100000"/>
              </a:lnSpc>
              <a:spcBef>
                <a:spcPts val="0"/>
              </a:spcBef>
              <a:spcAft>
                <a:spcPts val="0"/>
              </a:spcAft>
              <a:buSzPts val="1200"/>
              <a:buNone/>
            </a:pPr>
            <a:endParaRPr sz="900" dirty="0"/>
          </a:p>
          <a:p>
            <a:pPr marL="0" lvl="0" indent="0" algn="l" rtl="0">
              <a:lnSpc>
                <a:spcPct val="100000"/>
              </a:lnSpc>
              <a:spcBef>
                <a:spcPts val="0"/>
              </a:spcBef>
              <a:spcAft>
                <a:spcPts val="0"/>
              </a:spcAft>
              <a:buSzPts val="1200"/>
              <a:buNone/>
            </a:pPr>
            <a:r>
              <a:rPr lang="en-GB" sz="900" dirty="0"/>
              <a:t>At PwC, our purpose is to build trust in society and solve important problems. PwC is a network of firms in 158 countries with more than 250,000 people who are committed to delivering quality in assurance, advisory and tax services. Find out more and tell us what matters to you by visiting us at www.pwc.ro.</a:t>
            </a:r>
            <a:endParaRPr sz="900" dirty="0"/>
          </a:p>
          <a:p>
            <a:pPr marL="0" lvl="0" indent="0" algn="l" rtl="0">
              <a:lnSpc>
                <a:spcPct val="100000"/>
              </a:lnSpc>
              <a:spcBef>
                <a:spcPts val="0"/>
              </a:spcBef>
              <a:spcAft>
                <a:spcPts val="0"/>
              </a:spcAft>
              <a:buSzPts val="1200"/>
              <a:buNone/>
            </a:pPr>
            <a:endParaRPr sz="900" dirty="0"/>
          </a:p>
        </p:txBody>
      </p:sp>
      <p:pic>
        <p:nvPicPr>
          <p:cNvPr id="839" name="Google Shape;839;p30"/>
          <p:cNvPicPr preferRelativeResize="0"/>
          <p:nvPr/>
        </p:nvPicPr>
        <p:blipFill rotWithShape="1">
          <a:blip r:embed="rId3">
            <a:alphaModFix/>
          </a:blip>
          <a:srcRect t="4689"/>
          <a:stretch/>
        </p:blipFill>
        <p:spPr>
          <a:xfrm>
            <a:off x="4327532" y="1949211"/>
            <a:ext cx="1142318" cy="1451700"/>
          </a:xfrm>
          <a:prstGeom prst="rect">
            <a:avLst/>
          </a:prstGeom>
          <a:noFill/>
          <a:ln>
            <a:noFill/>
          </a:ln>
        </p:spPr>
      </p:pic>
      <p:sp>
        <p:nvSpPr>
          <p:cNvPr id="840" name="Google Shape;840;p30"/>
          <p:cNvSpPr txBox="1"/>
          <p:nvPr/>
        </p:nvSpPr>
        <p:spPr>
          <a:xfrm>
            <a:off x="5556075" y="1949236"/>
            <a:ext cx="3403198" cy="1549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u="none" strike="noStrike" cap="none" dirty="0">
                <a:solidFill>
                  <a:srgbClr val="000000"/>
                </a:solidFill>
                <a:latin typeface="Georgia" panose="02040502050405020303" pitchFamily="18" charset="0"/>
              </a:rPr>
              <a:t>Ana Sebov, ACCA, CAFR, CIA, CFE</a:t>
            </a:r>
            <a:endParaRPr sz="1400" u="none" strike="noStrike" cap="none" dirty="0">
              <a:solidFill>
                <a:srgbClr val="000000"/>
              </a:solidFill>
              <a:latin typeface="Georgia" panose="02040502050405020303" pitchFamily="18" charset="0"/>
            </a:endParaRPr>
          </a:p>
          <a:p>
            <a:pPr marL="0" marR="0" lvl="0" indent="0" algn="l" rtl="0">
              <a:lnSpc>
                <a:spcPct val="100000"/>
              </a:lnSpc>
              <a:spcBef>
                <a:spcPts val="0"/>
              </a:spcBef>
              <a:spcAft>
                <a:spcPts val="0"/>
              </a:spcAft>
              <a:buClr>
                <a:srgbClr val="000000"/>
              </a:buClr>
              <a:buSzPts val="1400"/>
              <a:buFont typeface="Arial"/>
              <a:buNone/>
            </a:pPr>
            <a:r>
              <a:rPr lang="en-GB" sz="1400" u="none" strike="noStrike" cap="none" dirty="0">
                <a:solidFill>
                  <a:srgbClr val="000000"/>
                </a:solidFill>
                <a:latin typeface="Georgia" panose="02040502050405020303" pitchFamily="18" charset="0"/>
              </a:rPr>
              <a:t>Director</a:t>
            </a:r>
            <a:endParaRPr sz="1400" u="none" strike="noStrike" cap="none" dirty="0">
              <a:solidFill>
                <a:srgbClr val="000000"/>
              </a:solidFill>
              <a:latin typeface="Georgia" panose="02040502050405020303" pitchFamily="18" charset="0"/>
            </a:endParaRPr>
          </a:p>
          <a:p>
            <a:pPr marL="0" marR="0" lvl="0" indent="0" algn="l" rtl="0">
              <a:lnSpc>
                <a:spcPct val="100000"/>
              </a:lnSpc>
              <a:spcBef>
                <a:spcPts val="0"/>
              </a:spcBef>
              <a:spcAft>
                <a:spcPts val="0"/>
              </a:spcAft>
              <a:buClr>
                <a:srgbClr val="000000"/>
              </a:buClr>
              <a:buSzPts val="1400"/>
              <a:buFont typeface="Arial"/>
              <a:buNone/>
            </a:pPr>
            <a:r>
              <a:rPr lang="en-GB" sz="1400" u="none" strike="noStrike" cap="none" dirty="0">
                <a:solidFill>
                  <a:srgbClr val="000000"/>
                </a:solidFill>
                <a:latin typeface="Georgia" panose="02040502050405020303" pitchFamily="18" charset="0"/>
              </a:rPr>
              <a:t>Forensic Services, PwC Romania</a:t>
            </a:r>
            <a:endParaRPr sz="1400" u="none" strike="noStrike" cap="none" dirty="0">
              <a:solidFill>
                <a:srgbClr val="000000"/>
              </a:solidFill>
              <a:latin typeface="Georgia" panose="02040502050405020303" pitchFamily="18" charset="0"/>
            </a:endParaRPr>
          </a:p>
          <a:p>
            <a:pPr marL="0" marR="0" lvl="0" indent="0" algn="l" rtl="0">
              <a:lnSpc>
                <a:spcPct val="100000"/>
              </a:lnSpc>
              <a:spcBef>
                <a:spcPts val="0"/>
              </a:spcBef>
              <a:spcAft>
                <a:spcPts val="0"/>
              </a:spcAft>
              <a:buClr>
                <a:srgbClr val="000000"/>
              </a:buClr>
              <a:buSzPts val="1400"/>
              <a:buFont typeface="Arial"/>
              <a:buNone/>
            </a:pPr>
            <a:r>
              <a:rPr lang="en-GB" sz="1400" u="none" strike="noStrike" cap="none" dirty="0">
                <a:solidFill>
                  <a:srgbClr val="000000"/>
                </a:solidFill>
                <a:uFill>
                  <a:noFill/>
                </a:uFill>
                <a:latin typeface="Georgia" panose="02040502050405020303" pitchFamily="18" charset="0"/>
                <a:hlinkClick r:id="rId4">
                  <a:extLst>
                    <a:ext uri="{A12FA001-AC4F-418D-AE19-62706E023703}">
                      <ahyp:hlinkClr xmlns:ahyp="http://schemas.microsoft.com/office/drawing/2018/hyperlinkcolor" val="tx"/>
                    </a:ext>
                  </a:extLst>
                </a:hlinkClick>
              </a:rPr>
              <a:t>ana.sebov@pwc.com</a:t>
            </a:r>
            <a:endParaRPr sz="1400" u="none" strike="noStrike" cap="none" dirty="0">
              <a:solidFill>
                <a:srgbClr val="000000"/>
              </a:solidFill>
              <a:latin typeface="Georgia" panose="02040502050405020303" pitchFamily="18" charset="0"/>
            </a:endParaRPr>
          </a:p>
          <a:p>
            <a:pPr marL="0" marR="0" lvl="0" indent="0" algn="l" rtl="0">
              <a:lnSpc>
                <a:spcPct val="100000"/>
              </a:lnSpc>
              <a:spcBef>
                <a:spcPts val="0"/>
              </a:spcBef>
              <a:spcAft>
                <a:spcPts val="0"/>
              </a:spcAft>
              <a:buClr>
                <a:srgbClr val="000000"/>
              </a:buClr>
              <a:buSzPts val="1400"/>
              <a:buFont typeface="Arial"/>
              <a:buNone/>
            </a:pPr>
            <a:r>
              <a:rPr lang="en-GB" sz="1400" u="none" strike="noStrike" cap="none" dirty="0">
                <a:solidFill>
                  <a:srgbClr val="000000"/>
                </a:solidFill>
                <a:latin typeface="Georgia" panose="02040502050405020303" pitchFamily="18" charset="0"/>
              </a:rPr>
              <a:t>+40 723 179 127</a:t>
            </a:r>
            <a:endParaRPr sz="1400" u="none" strike="noStrike" cap="none" dirty="0">
              <a:solidFill>
                <a:srgbClr val="000000"/>
              </a:solidFill>
              <a:latin typeface="Georgia" panose="02040502050405020303"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LASTSLIDEVIEWED" val="317,10,Slide62"/>
</p:tagLst>
</file>

<file path=ppt/theme/theme1.xml><?xml version="1.0" encoding="utf-8"?>
<a:theme xmlns:a="http://schemas.openxmlformats.org/drawingml/2006/main" name="PwC">
  <a:themeElements>
    <a:clrScheme name="PwC Colors">
      <a:dk1>
        <a:srgbClr val="000000"/>
      </a:dk1>
      <a:lt1>
        <a:srgbClr val="FFFFFF"/>
      </a:lt1>
      <a:dk2>
        <a:srgbClr val="7D7D7D"/>
      </a:dk2>
      <a:lt2>
        <a:srgbClr val="DEDEDE"/>
      </a:lt2>
      <a:accent1>
        <a:srgbClr val="D04A02"/>
      </a:accent1>
      <a:accent2>
        <a:srgbClr val="FFB600"/>
      </a:accent2>
      <a:accent3>
        <a:srgbClr val="E0301E"/>
      </a:accent3>
      <a:accent4>
        <a:srgbClr val="EB8C00"/>
      </a:accent4>
      <a:accent5>
        <a:srgbClr val="D93954"/>
      </a:accent5>
      <a:accent6>
        <a:srgbClr val="464646"/>
      </a:accent6>
      <a:hlink>
        <a:srgbClr val="D04A02"/>
      </a:hlink>
      <a:folHlink>
        <a:srgbClr val="D9395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wC">
  <a:themeElements>
    <a:clrScheme name="PwC Colors">
      <a:dk1>
        <a:srgbClr val="000000"/>
      </a:dk1>
      <a:lt1>
        <a:srgbClr val="FFFFFF"/>
      </a:lt1>
      <a:dk2>
        <a:srgbClr val="7D7D7D"/>
      </a:dk2>
      <a:lt2>
        <a:srgbClr val="DEDEDE"/>
      </a:lt2>
      <a:accent1>
        <a:srgbClr val="D04A02"/>
      </a:accent1>
      <a:accent2>
        <a:srgbClr val="FFB600"/>
      </a:accent2>
      <a:accent3>
        <a:srgbClr val="E0301E"/>
      </a:accent3>
      <a:accent4>
        <a:srgbClr val="EB8C00"/>
      </a:accent4>
      <a:accent5>
        <a:srgbClr val="D93954"/>
      </a:accent5>
      <a:accent6>
        <a:srgbClr val="464646"/>
      </a:accent6>
      <a:hlink>
        <a:srgbClr val="D04A02"/>
      </a:hlink>
      <a:folHlink>
        <a:srgbClr val="D9395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446</TotalTime>
  <Words>1776</Words>
  <Application>Microsoft Office PowerPoint</Application>
  <PresentationFormat>Widescreen</PresentationFormat>
  <Paragraphs>214</Paragraphs>
  <Slides>23</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Georgia</vt:lpstr>
      <vt:lpstr>PwC</vt:lpstr>
      <vt:lpstr>Conducting investigations in Covid Times </vt:lpstr>
      <vt:lpstr>Agenda  </vt:lpstr>
      <vt:lpstr>Key frauds investigated during pandemic times and fraud typologies noted</vt:lpstr>
      <vt:lpstr>Before Covid-19 - Key economic crimes according to PwC GECS 2020  </vt:lpstr>
      <vt:lpstr>Before-Covid19 - Top types of fraud by industry </vt:lpstr>
      <vt:lpstr>How Covid-19 is affecting the overall level of fraud? </vt:lpstr>
      <vt:lpstr>How Covid-19 is affecting specific fraud risks?  </vt:lpstr>
      <vt:lpstr>Key challenges during investigations and key lessons learned</vt:lpstr>
      <vt:lpstr>Appropriate Fraud Response Zero-Tolerance Culture</vt:lpstr>
      <vt:lpstr>How Covid-19 is affecting the ability to fight fraud? </vt:lpstr>
      <vt:lpstr>Common challenges in fighting fraud during Covid-19 times </vt:lpstr>
      <vt:lpstr>Challenges brought by COVID-19 in the investigation process</vt:lpstr>
      <vt:lpstr>Proper anti-fraud controls are associated with lower fraud losses and quicker detection</vt:lpstr>
      <vt:lpstr>Feeling the impact –  the cost of fraud </vt:lpstr>
      <vt:lpstr>Median loss and duration by Detection method</vt:lpstr>
      <vt:lpstr>Who reported fraud incidents?</vt:lpstr>
      <vt:lpstr>43% of frauds schemes detected by tips </vt:lpstr>
      <vt:lpstr>Reporting mechanisms effectiveness </vt:lpstr>
      <vt:lpstr>Remediation actions – a must do once a fraud incident was discovered  How could companies better protect against fraud?</vt:lpstr>
      <vt:lpstr>Key Components of an Anti-Fraud Program </vt:lpstr>
      <vt:lpstr>PowerPoint Presentation</vt:lpstr>
      <vt:lpstr>Expected anti-fraud program budgets and resources over the next 12 months due to Covid-19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New Whistleblower Protection EU Directive: provisions, impact and next steps for companies</dc:title>
  <dc:creator>Ana Sebov</dc:creator>
  <cp:lastModifiedBy>Ana Sebov (RO)</cp:lastModifiedBy>
  <cp:revision>41</cp:revision>
  <dcterms:modified xsi:type="dcterms:W3CDTF">2021-05-18T16:56:35Z</dcterms:modified>
</cp:coreProperties>
</file>